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4847" r:id="rId2"/>
    <p:sldId id="4878" r:id="rId3"/>
    <p:sldId id="4879" r:id="rId4"/>
    <p:sldId id="4898" r:id="rId5"/>
    <p:sldId id="4899" r:id="rId6"/>
    <p:sldId id="4883" r:id="rId7"/>
    <p:sldId id="4884" r:id="rId8"/>
    <p:sldId id="4901" r:id="rId9"/>
    <p:sldId id="4903" r:id="rId10"/>
    <p:sldId id="4888" r:id="rId11"/>
    <p:sldId id="4880" r:id="rId12"/>
    <p:sldId id="4886" r:id="rId13"/>
    <p:sldId id="4885" r:id="rId14"/>
    <p:sldId id="4887" r:id="rId15"/>
    <p:sldId id="4900" r:id="rId16"/>
    <p:sldId id="4889" r:id="rId17"/>
    <p:sldId id="4891" r:id="rId18"/>
    <p:sldId id="4892" r:id="rId19"/>
    <p:sldId id="4890" r:id="rId20"/>
    <p:sldId id="4893" r:id="rId21"/>
    <p:sldId id="4894" r:id="rId22"/>
    <p:sldId id="4895" r:id="rId23"/>
    <p:sldId id="4896" r:id="rId24"/>
    <p:sldId id="4897" r:id="rId25"/>
  </p:sldIdLst>
  <p:sldSz cx="9144000" cy="5143500" type="screen16x9"/>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guide id="3" pos="5375">
          <p15:clr>
            <a:srgbClr val="A4A3A4"/>
          </p15:clr>
        </p15:guide>
        <p15:guide id="4" pos="3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F2F2F2"/>
    <a:srgbClr val="FEF9F8"/>
    <a:srgbClr val="F0EFF3"/>
    <a:srgbClr val="F1F1F3"/>
    <a:srgbClr val="CBB195"/>
    <a:srgbClr val="C2A484"/>
    <a:srgbClr val="846442"/>
    <a:srgbClr val="D0C9D4"/>
    <a:srgbClr val="DCF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5311" autoAdjust="0"/>
  </p:normalViewPr>
  <p:slideViewPr>
    <p:cSldViewPr>
      <p:cViewPr varScale="1">
        <p:scale>
          <a:sx n="144" d="100"/>
          <a:sy n="144" d="100"/>
        </p:scale>
        <p:origin x="100" y="116"/>
      </p:cViewPr>
      <p:guideLst>
        <p:guide orient="horz" pos="1619"/>
        <p:guide pos="2880"/>
        <p:guide pos="5375"/>
        <p:guide pos="38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t>2023/6/30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Arial" panose="020B0604020202020204" pitchFamily="34" charset="0"/>
              </a:defRPr>
            </a:lvl1pPr>
          </a:lstStyle>
          <a:p>
            <a:fld id="{C491C0ED-1C8B-4FF3-91A6-E652895D4634}" type="datetimeFigureOut">
              <a:rPr lang="zh-CN" altLang="en-US" smtClean="0"/>
              <a:t>2023/6/30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Arial" panose="020B0604020202020204" pitchFamily="34" charset="0"/>
              </a:defRPr>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15</a:t>
            </a:fld>
            <a:endParaRPr lang="zh-CN" altLang="en-US"/>
          </a:p>
        </p:txBody>
      </p:sp>
    </p:spTree>
    <p:extLst>
      <p:ext uri="{BB962C8B-B14F-4D97-AF65-F5344CB8AC3E}">
        <p14:creationId xmlns:p14="http://schemas.microsoft.com/office/powerpoint/2010/main" val="80166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20</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4</a:t>
            </a:fld>
            <a:endParaRPr lang="zh-CN" altLang="en-US"/>
          </a:p>
        </p:txBody>
      </p:sp>
    </p:spTree>
    <p:extLst>
      <p:ext uri="{BB962C8B-B14F-4D97-AF65-F5344CB8AC3E}">
        <p14:creationId xmlns:p14="http://schemas.microsoft.com/office/powerpoint/2010/main" val="159766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5</a:t>
            </a:fld>
            <a:endParaRPr lang="zh-CN" altLang="en-US"/>
          </a:p>
        </p:txBody>
      </p:sp>
    </p:spTree>
    <p:extLst>
      <p:ext uri="{BB962C8B-B14F-4D97-AF65-F5344CB8AC3E}">
        <p14:creationId xmlns:p14="http://schemas.microsoft.com/office/powerpoint/2010/main" val="339366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8</a:t>
            </a:fld>
            <a:endParaRPr lang="zh-CN" altLang="en-US"/>
          </a:p>
        </p:txBody>
      </p:sp>
    </p:spTree>
    <p:extLst>
      <p:ext uri="{BB962C8B-B14F-4D97-AF65-F5344CB8AC3E}">
        <p14:creationId xmlns:p14="http://schemas.microsoft.com/office/powerpoint/2010/main" val="243523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9</a:t>
            </a:fld>
            <a:endParaRPr lang="zh-CN" altLang="en-US"/>
          </a:p>
        </p:txBody>
      </p:sp>
    </p:spTree>
    <p:extLst>
      <p:ext uri="{BB962C8B-B14F-4D97-AF65-F5344CB8AC3E}">
        <p14:creationId xmlns:p14="http://schemas.microsoft.com/office/powerpoint/2010/main" val="1895183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3"/>
          </a:xfrm>
          <a:prstGeom prst="rect">
            <a:avLst/>
          </a:prstGeom>
        </p:spPr>
        <p:txBody>
          <a:bodyPr/>
          <a:lstStyle/>
          <a:p>
            <a:fld id="{2F3160A8-FCDA-4438-A06B-8F9A2E82FEAD}" type="datetimeFigureOut">
              <a:rPr lang="zh-CN" altLang="en-US" smtClean="0"/>
              <a:t>2023/6/30</a:t>
            </a:fld>
            <a:endParaRPr lang="zh-CN" altLang="en-US"/>
          </a:p>
        </p:txBody>
      </p:sp>
      <p:sp>
        <p:nvSpPr>
          <p:cNvPr id="5" name="页脚占位符 4"/>
          <p:cNvSpPr>
            <a:spLocks noGrp="1"/>
          </p:cNvSpPr>
          <p:nvPr>
            <p:ph type="ftr" sz="quarter" idx="11"/>
          </p:nvPr>
        </p:nvSpPr>
        <p:spPr>
          <a:xfrm>
            <a:off x="3124200" y="4767263"/>
            <a:ext cx="2895600" cy="273843"/>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3"/>
          </a:xfrm>
          <a:prstGeom prst="rect">
            <a:avLst/>
          </a:prstGeom>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hyperlink" Target="https://github.com/wty92911/SSDO"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3704" y="555521"/>
            <a:ext cx="3468022" cy="3407097"/>
          </a:xfrm>
          <a:prstGeom prst="rect">
            <a:avLst/>
          </a:prstGeom>
        </p:spPr>
      </p:pic>
      <p:sp>
        <p:nvSpPr>
          <p:cNvPr id="3" name="矩形 2"/>
          <p:cNvSpPr/>
          <p:nvPr/>
        </p:nvSpPr>
        <p:spPr>
          <a:xfrm>
            <a:off x="1079612" y="4227934"/>
            <a:ext cx="6984776" cy="266700"/>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latin typeface="Arial" panose="020B0604020202020204" pitchFamily="34" charset="0"/>
              </a:rPr>
              <a:t>王田雨、陈子木、赵一诺</a:t>
            </a:r>
          </a:p>
        </p:txBody>
      </p:sp>
      <p:sp>
        <p:nvSpPr>
          <p:cNvPr id="35" name="文本框 34"/>
          <p:cNvSpPr txBox="1"/>
          <p:nvPr/>
        </p:nvSpPr>
        <p:spPr>
          <a:xfrm rot="16200000">
            <a:off x="4152265" y="686435"/>
            <a:ext cx="551815" cy="2738120"/>
          </a:xfrm>
          <a:prstGeom prst="rect">
            <a:avLst/>
          </a:prstGeom>
          <a:noFill/>
        </p:spPr>
        <p:txBody>
          <a:bodyPr vert="eaVert" wrap="square" rtlCol="0">
            <a:spAutoFit/>
          </a:bodyPr>
          <a:lstStyle/>
          <a:p>
            <a:pPr lvl="1" algn="ctr"/>
            <a:r>
              <a:rPr lang="en-US" altLang="zh-CN" sz="2400" dirty="0">
                <a:latin typeface="Arial" panose="020B0604020202020204" pitchFamily="34" charset="0"/>
                <a:ea typeface="Arial" panose="020B0604020202020204" pitchFamily="34" charset="0"/>
                <a:cs typeface="+mn-ea"/>
              </a:rPr>
              <a:t>SSAO &amp; SSDO</a:t>
            </a:r>
          </a:p>
        </p:txBody>
      </p:sp>
      <p:pic>
        <p:nvPicPr>
          <p:cNvPr id="37" name="自然卷 - 坐在巷口的那对男女">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6"/>
          <a:stretch>
            <a:fillRect/>
          </a:stretch>
        </p:blipFill>
        <p:spPr>
          <a:xfrm>
            <a:off x="-1476672" y="-74061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7"/>
                </p:tgtEl>
              </p:cMediaNode>
            </p:audio>
          </p:childTnLst>
        </p:cTn>
      </p:par>
    </p:tnLst>
    <p:bldLst>
      <p:bldP spid="3"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a:latin typeface="+mn-ea"/>
              </a:rPr>
              <a:t>0</a:t>
            </a:r>
            <a:r>
              <a:rPr lang="en-US" altLang="zh-CN" sz="4400" dirty="0">
                <a:latin typeface="+mn-ea"/>
              </a:rPr>
              <a:t>3</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a:latin typeface="+mn-ea"/>
                <a:cs typeface="+mn-ea"/>
              </a:rPr>
              <a:t>效果展示</a:t>
            </a:r>
          </a:p>
        </p:txBody>
      </p:sp>
      <p:sp>
        <p:nvSpPr>
          <p:cNvPr id="13" name="矩形 12"/>
          <p:cNvSpPr/>
          <p:nvPr/>
        </p:nvSpPr>
        <p:spPr>
          <a:xfrm>
            <a:off x="2339752" y="2571509"/>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Display</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29" name="组合 28"/>
          <p:cNvGrpSpPr/>
          <p:nvPr/>
        </p:nvGrpSpPr>
        <p:grpSpPr>
          <a:xfrm>
            <a:off x="3293845" y="1679440"/>
            <a:ext cx="758763" cy="739910"/>
            <a:chOff x="3439444" y="1679440"/>
            <a:chExt cx="758763" cy="739910"/>
          </a:xfrm>
        </p:grpSpPr>
        <p:sp>
          <p:nvSpPr>
            <p:cNvPr id="30" name="矩形 29"/>
            <p:cNvSpPr/>
            <p:nvPr/>
          </p:nvSpPr>
          <p:spPr>
            <a:xfrm>
              <a:off x="3439444"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1" name="speaker-with-waves_106089"/>
            <p:cNvSpPr>
              <a:spLocks noChangeAspect="1"/>
            </p:cNvSpPr>
            <p:nvPr/>
          </p:nvSpPr>
          <p:spPr bwMode="auto">
            <a:xfrm>
              <a:off x="3621405" y="1853245"/>
              <a:ext cx="457264" cy="3637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145" h="482946">
                  <a:moveTo>
                    <a:pt x="470526" y="166161"/>
                  </a:moveTo>
                  <a:cubicBezTo>
                    <a:pt x="473988" y="166216"/>
                    <a:pt x="477467" y="167592"/>
                    <a:pt x="480150" y="170271"/>
                  </a:cubicBezTo>
                  <a:cubicBezTo>
                    <a:pt x="498129" y="188519"/>
                    <a:pt x="508424" y="214444"/>
                    <a:pt x="508424" y="241382"/>
                  </a:cubicBezTo>
                  <a:cubicBezTo>
                    <a:pt x="508424" y="268466"/>
                    <a:pt x="498129" y="294390"/>
                    <a:pt x="480150" y="312639"/>
                  </a:cubicBezTo>
                  <a:cubicBezTo>
                    <a:pt x="477395" y="315391"/>
                    <a:pt x="473915" y="316694"/>
                    <a:pt x="470435" y="316694"/>
                  </a:cubicBezTo>
                  <a:cubicBezTo>
                    <a:pt x="466955" y="316694"/>
                    <a:pt x="463620" y="315391"/>
                    <a:pt x="461010" y="312784"/>
                  </a:cubicBezTo>
                  <a:cubicBezTo>
                    <a:pt x="455645" y="307570"/>
                    <a:pt x="455500" y="299025"/>
                    <a:pt x="460720" y="293666"/>
                  </a:cubicBezTo>
                  <a:cubicBezTo>
                    <a:pt x="473915" y="280486"/>
                    <a:pt x="481310" y="261369"/>
                    <a:pt x="481310" y="241382"/>
                  </a:cubicBezTo>
                  <a:cubicBezTo>
                    <a:pt x="481310" y="221540"/>
                    <a:pt x="473915" y="202423"/>
                    <a:pt x="460720" y="189098"/>
                  </a:cubicBezTo>
                  <a:cubicBezTo>
                    <a:pt x="455500" y="183885"/>
                    <a:pt x="455645" y="175340"/>
                    <a:pt x="461010" y="169981"/>
                  </a:cubicBezTo>
                  <a:cubicBezTo>
                    <a:pt x="463620" y="167374"/>
                    <a:pt x="467064" y="166107"/>
                    <a:pt x="470526" y="166161"/>
                  </a:cubicBezTo>
                  <a:close/>
                  <a:moveTo>
                    <a:pt x="35673" y="144822"/>
                  </a:moveTo>
                  <a:cubicBezTo>
                    <a:pt x="31032" y="144822"/>
                    <a:pt x="27117" y="148732"/>
                    <a:pt x="27117" y="153510"/>
                  </a:cubicBezTo>
                  <a:lnTo>
                    <a:pt x="27117" y="329451"/>
                  </a:lnTo>
                  <a:cubicBezTo>
                    <a:pt x="27117" y="334229"/>
                    <a:pt x="31032" y="338139"/>
                    <a:pt x="35673" y="338139"/>
                  </a:cubicBezTo>
                  <a:lnTo>
                    <a:pt x="94837" y="338139"/>
                  </a:lnTo>
                  <a:lnTo>
                    <a:pt x="94837" y="144822"/>
                  </a:lnTo>
                  <a:close/>
                  <a:moveTo>
                    <a:pt x="554259" y="128248"/>
                  </a:moveTo>
                  <a:cubicBezTo>
                    <a:pt x="557737" y="128285"/>
                    <a:pt x="561214" y="129624"/>
                    <a:pt x="563822" y="132229"/>
                  </a:cubicBezTo>
                  <a:cubicBezTo>
                    <a:pt x="591352" y="160169"/>
                    <a:pt x="607145" y="199979"/>
                    <a:pt x="607145" y="241381"/>
                  </a:cubicBezTo>
                  <a:cubicBezTo>
                    <a:pt x="607145" y="282784"/>
                    <a:pt x="591352" y="322594"/>
                    <a:pt x="563822" y="350534"/>
                  </a:cubicBezTo>
                  <a:cubicBezTo>
                    <a:pt x="561069" y="353284"/>
                    <a:pt x="557591" y="354587"/>
                    <a:pt x="554114" y="354587"/>
                  </a:cubicBezTo>
                  <a:cubicBezTo>
                    <a:pt x="550781" y="354587"/>
                    <a:pt x="547304" y="353284"/>
                    <a:pt x="544696" y="350678"/>
                  </a:cubicBezTo>
                  <a:cubicBezTo>
                    <a:pt x="539335" y="345467"/>
                    <a:pt x="539190" y="336926"/>
                    <a:pt x="544551" y="331570"/>
                  </a:cubicBezTo>
                  <a:cubicBezTo>
                    <a:pt x="567154" y="308697"/>
                    <a:pt x="580050" y="275835"/>
                    <a:pt x="580050" y="241381"/>
                  </a:cubicBezTo>
                  <a:cubicBezTo>
                    <a:pt x="580050" y="207072"/>
                    <a:pt x="567154" y="174211"/>
                    <a:pt x="544551" y="151193"/>
                  </a:cubicBezTo>
                  <a:cubicBezTo>
                    <a:pt x="539190" y="145982"/>
                    <a:pt x="539335" y="137296"/>
                    <a:pt x="544696" y="132085"/>
                  </a:cubicBezTo>
                  <a:cubicBezTo>
                    <a:pt x="547304" y="129479"/>
                    <a:pt x="550782" y="128212"/>
                    <a:pt x="554259" y="128248"/>
                  </a:cubicBezTo>
                  <a:close/>
                  <a:moveTo>
                    <a:pt x="328886" y="35493"/>
                  </a:moveTo>
                  <a:lnTo>
                    <a:pt x="121955" y="139609"/>
                  </a:lnTo>
                  <a:lnTo>
                    <a:pt x="121955" y="343352"/>
                  </a:lnTo>
                  <a:lnTo>
                    <a:pt x="328886" y="447468"/>
                  </a:lnTo>
                  <a:close/>
                  <a:moveTo>
                    <a:pt x="336281" y="1463"/>
                  </a:moveTo>
                  <a:cubicBezTo>
                    <a:pt x="340487" y="-709"/>
                    <a:pt x="345562" y="-419"/>
                    <a:pt x="349478" y="2042"/>
                  </a:cubicBezTo>
                  <a:cubicBezTo>
                    <a:pt x="353538" y="4504"/>
                    <a:pt x="356003" y="8848"/>
                    <a:pt x="356003" y="13482"/>
                  </a:cubicBezTo>
                  <a:lnTo>
                    <a:pt x="356003" y="469334"/>
                  </a:lnTo>
                  <a:cubicBezTo>
                    <a:pt x="356003" y="474113"/>
                    <a:pt x="353538" y="478457"/>
                    <a:pt x="349478" y="480919"/>
                  </a:cubicBezTo>
                  <a:cubicBezTo>
                    <a:pt x="347302" y="482222"/>
                    <a:pt x="344837" y="482946"/>
                    <a:pt x="342372" y="482946"/>
                  </a:cubicBezTo>
                  <a:cubicBezTo>
                    <a:pt x="340342" y="482946"/>
                    <a:pt x="338167" y="482367"/>
                    <a:pt x="336281" y="481498"/>
                  </a:cubicBezTo>
                  <a:lnTo>
                    <a:pt x="105278" y="365218"/>
                  </a:lnTo>
                  <a:lnTo>
                    <a:pt x="35673" y="365218"/>
                  </a:lnTo>
                  <a:cubicBezTo>
                    <a:pt x="16096" y="365218"/>
                    <a:pt x="0" y="349144"/>
                    <a:pt x="0" y="329451"/>
                  </a:cubicBezTo>
                  <a:lnTo>
                    <a:pt x="0" y="153510"/>
                  </a:lnTo>
                  <a:cubicBezTo>
                    <a:pt x="0" y="133817"/>
                    <a:pt x="16096" y="117743"/>
                    <a:pt x="35673" y="117743"/>
                  </a:cubicBezTo>
                  <a:lnTo>
                    <a:pt x="105278" y="117743"/>
                  </a:lnTo>
                  <a:close/>
                </a:path>
              </a:pathLst>
            </a:custGeom>
            <a:solidFill>
              <a:schemeClr val="bg1"/>
            </a:solidFill>
            <a:ln>
              <a:noFill/>
            </a:ln>
          </p:spPr>
          <p:txBody>
            <a:bodyPr/>
            <a:lstStyle/>
            <a:p>
              <a:endParaRPr lang="zh-CN" altLang="en-US" sz="1350">
                <a:cs typeface="+mn-ea"/>
                <a:sym typeface="+mn-lt"/>
              </a:endParaRPr>
            </a:p>
          </p:txBody>
        </p:sp>
      </p:grpSp>
      <p:grpSp>
        <p:nvGrpSpPr>
          <p:cNvPr id="32" name="组合 31"/>
          <p:cNvGrpSpPr/>
          <p:nvPr/>
        </p:nvGrpSpPr>
        <p:grpSpPr>
          <a:xfrm>
            <a:off x="5091393" y="1679440"/>
            <a:ext cx="758763" cy="739910"/>
            <a:chOff x="5148427" y="1679440"/>
            <a:chExt cx="758763" cy="739910"/>
          </a:xfrm>
        </p:grpSpPr>
        <p:sp>
          <p:nvSpPr>
            <p:cNvPr id="33" name="矩形 32"/>
            <p:cNvSpPr/>
            <p:nvPr/>
          </p:nvSpPr>
          <p:spPr>
            <a:xfrm>
              <a:off x="5148427"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4" name="handshake_215654"/>
            <p:cNvSpPr>
              <a:spLocks noChangeAspect="1"/>
            </p:cNvSpPr>
            <p:nvPr/>
          </p:nvSpPr>
          <p:spPr bwMode="auto">
            <a:xfrm>
              <a:off x="5249149" y="1886653"/>
              <a:ext cx="557319" cy="362892"/>
            </a:xfrm>
            <a:custGeom>
              <a:avLst/>
              <a:gdLst>
                <a:gd name="connsiteX0" fmla="*/ 507965 w 608866"/>
                <a:gd name="connsiteY0" fmla="*/ 18729 h 396458"/>
                <a:gd name="connsiteX1" fmla="*/ 446431 w 608866"/>
                <a:gd name="connsiteY1" fmla="*/ 48705 h 396458"/>
                <a:gd name="connsiteX2" fmla="*/ 529567 w 608866"/>
                <a:gd name="connsiteY2" fmla="*/ 218473 h 396458"/>
                <a:gd name="connsiteX3" fmla="*/ 591008 w 608866"/>
                <a:gd name="connsiteY3" fmla="*/ 188404 h 396458"/>
                <a:gd name="connsiteX4" fmla="*/ 78381 w 608866"/>
                <a:gd name="connsiteY4" fmla="*/ 16926 h 396458"/>
                <a:gd name="connsiteX5" fmla="*/ 17038 w 608866"/>
                <a:gd name="connsiteY5" fmla="*/ 195704 h 396458"/>
                <a:gd name="connsiteX6" fmla="*/ 81841 w 608866"/>
                <a:gd name="connsiteY6" fmla="*/ 217841 h 396458"/>
                <a:gd name="connsiteX7" fmla="*/ 143185 w 608866"/>
                <a:gd name="connsiteY7" fmla="*/ 39343 h 396458"/>
                <a:gd name="connsiteX8" fmla="*/ 142905 w 608866"/>
                <a:gd name="connsiteY8" fmla="*/ 39250 h 396458"/>
                <a:gd name="connsiteX9" fmla="*/ 141409 w 608866"/>
                <a:gd name="connsiteY9" fmla="*/ 38502 h 396458"/>
                <a:gd name="connsiteX10" fmla="*/ 513856 w 608866"/>
                <a:gd name="connsiteY10" fmla="*/ 1640 h 396458"/>
                <a:gd name="connsiteX11" fmla="*/ 518065 w 608866"/>
                <a:gd name="connsiteY11" fmla="*/ 5376 h 396458"/>
                <a:gd name="connsiteX12" fmla="*/ 608121 w 608866"/>
                <a:gd name="connsiteY12" fmla="*/ 188030 h 396458"/>
                <a:gd name="connsiteX13" fmla="*/ 604661 w 608866"/>
                <a:gd name="connsiteY13" fmla="*/ 198022 h 396458"/>
                <a:gd name="connsiteX14" fmla="*/ 530689 w 608866"/>
                <a:gd name="connsiteY14" fmla="*/ 234161 h 396458"/>
                <a:gd name="connsiteX15" fmla="*/ 498146 w 608866"/>
                <a:gd name="connsiteY15" fmla="*/ 264043 h 396458"/>
                <a:gd name="connsiteX16" fmla="*/ 411455 w 608866"/>
                <a:gd name="connsiteY16" fmla="*/ 323153 h 396458"/>
                <a:gd name="connsiteX17" fmla="*/ 268000 w 608866"/>
                <a:gd name="connsiteY17" fmla="*/ 393283 h 396458"/>
                <a:gd name="connsiteX18" fmla="*/ 254160 w 608866"/>
                <a:gd name="connsiteY18" fmla="*/ 396458 h 396458"/>
                <a:gd name="connsiteX19" fmla="*/ 243780 w 608866"/>
                <a:gd name="connsiteY19" fmla="*/ 394777 h 396458"/>
                <a:gd name="connsiteX20" fmla="*/ 225544 w 608866"/>
                <a:gd name="connsiteY20" fmla="*/ 378715 h 396458"/>
                <a:gd name="connsiteX21" fmla="*/ 222458 w 608866"/>
                <a:gd name="connsiteY21" fmla="*/ 361627 h 396458"/>
                <a:gd name="connsiteX22" fmla="*/ 208898 w 608866"/>
                <a:gd name="connsiteY22" fmla="*/ 368350 h 396458"/>
                <a:gd name="connsiteX23" fmla="*/ 195057 w 608866"/>
                <a:gd name="connsiteY23" fmla="*/ 371618 h 396458"/>
                <a:gd name="connsiteX24" fmla="*/ 166628 w 608866"/>
                <a:gd name="connsiteY24" fmla="*/ 353876 h 396458"/>
                <a:gd name="connsiteX25" fmla="*/ 163823 w 608866"/>
                <a:gd name="connsiteY25" fmla="*/ 334826 h 396458"/>
                <a:gd name="connsiteX26" fmla="*/ 159708 w 608866"/>
                <a:gd name="connsiteY26" fmla="*/ 335106 h 396458"/>
                <a:gd name="connsiteX27" fmla="*/ 131279 w 608866"/>
                <a:gd name="connsiteY27" fmla="*/ 317457 h 396458"/>
                <a:gd name="connsiteX28" fmla="*/ 137544 w 608866"/>
                <a:gd name="connsiteY28" fmla="*/ 281038 h 396458"/>
                <a:gd name="connsiteX29" fmla="*/ 124172 w 608866"/>
                <a:gd name="connsiteY29" fmla="*/ 267218 h 396458"/>
                <a:gd name="connsiteX30" fmla="*/ 122675 w 608866"/>
                <a:gd name="connsiteY30" fmla="*/ 243125 h 396458"/>
                <a:gd name="connsiteX31" fmla="*/ 138760 w 608866"/>
                <a:gd name="connsiteY31" fmla="*/ 224916 h 396458"/>
                <a:gd name="connsiteX32" fmla="*/ 193561 w 608866"/>
                <a:gd name="connsiteY32" fmla="*/ 198115 h 396458"/>
                <a:gd name="connsiteX33" fmla="*/ 203474 w 608866"/>
                <a:gd name="connsiteY33" fmla="*/ 201664 h 396458"/>
                <a:gd name="connsiteX34" fmla="*/ 200014 w 608866"/>
                <a:gd name="connsiteY34" fmla="*/ 211562 h 396458"/>
                <a:gd name="connsiteX35" fmla="*/ 145306 w 608866"/>
                <a:gd name="connsiteY35" fmla="*/ 238363 h 396458"/>
                <a:gd name="connsiteX36" fmla="*/ 136796 w 608866"/>
                <a:gd name="connsiteY36" fmla="*/ 247981 h 396458"/>
                <a:gd name="connsiteX37" fmla="*/ 137544 w 608866"/>
                <a:gd name="connsiteY37" fmla="*/ 260681 h 396458"/>
                <a:gd name="connsiteX38" fmla="*/ 147177 w 608866"/>
                <a:gd name="connsiteY38" fmla="*/ 269085 h 396458"/>
                <a:gd name="connsiteX39" fmla="*/ 159895 w 608866"/>
                <a:gd name="connsiteY39" fmla="*/ 268338 h 396458"/>
                <a:gd name="connsiteX40" fmla="*/ 196741 w 608866"/>
                <a:gd name="connsiteY40" fmla="*/ 250316 h 396458"/>
                <a:gd name="connsiteX41" fmla="*/ 262951 w 608866"/>
                <a:gd name="connsiteY41" fmla="*/ 217912 h 396458"/>
                <a:gd name="connsiteX42" fmla="*/ 272957 w 608866"/>
                <a:gd name="connsiteY42" fmla="*/ 221461 h 396458"/>
                <a:gd name="connsiteX43" fmla="*/ 269497 w 608866"/>
                <a:gd name="connsiteY43" fmla="*/ 231359 h 396458"/>
                <a:gd name="connsiteX44" fmla="*/ 166348 w 608866"/>
                <a:gd name="connsiteY44" fmla="*/ 281785 h 396458"/>
                <a:gd name="connsiteX45" fmla="*/ 152133 w 608866"/>
                <a:gd name="connsiteY45" fmla="*/ 288789 h 396458"/>
                <a:gd name="connsiteX46" fmla="*/ 144558 w 608866"/>
                <a:gd name="connsiteY46" fmla="*/ 311107 h 396458"/>
                <a:gd name="connsiteX47" fmla="*/ 166815 w 608866"/>
                <a:gd name="connsiteY47" fmla="*/ 318671 h 396458"/>
                <a:gd name="connsiteX48" fmla="*/ 180936 w 608866"/>
                <a:gd name="connsiteY48" fmla="*/ 311854 h 396458"/>
                <a:gd name="connsiteX49" fmla="*/ 210862 w 608866"/>
                <a:gd name="connsiteY49" fmla="*/ 297287 h 396458"/>
                <a:gd name="connsiteX50" fmla="*/ 296149 w 608866"/>
                <a:gd name="connsiteY50" fmla="*/ 255545 h 396458"/>
                <a:gd name="connsiteX51" fmla="*/ 306155 w 608866"/>
                <a:gd name="connsiteY51" fmla="*/ 259000 h 396458"/>
                <a:gd name="connsiteX52" fmla="*/ 302602 w 608866"/>
                <a:gd name="connsiteY52" fmla="*/ 268992 h 396458"/>
                <a:gd name="connsiteX53" fmla="*/ 187389 w 608866"/>
                <a:gd name="connsiteY53" fmla="*/ 325301 h 396458"/>
                <a:gd name="connsiteX54" fmla="*/ 179814 w 608866"/>
                <a:gd name="connsiteY54" fmla="*/ 347526 h 396458"/>
                <a:gd name="connsiteX55" fmla="*/ 202165 w 608866"/>
                <a:gd name="connsiteY55" fmla="*/ 355183 h 396458"/>
                <a:gd name="connsiteX56" fmla="*/ 241629 w 608866"/>
                <a:gd name="connsiteY56" fmla="*/ 335853 h 396458"/>
                <a:gd name="connsiteX57" fmla="*/ 320089 w 608866"/>
                <a:gd name="connsiteY57" fmla="*/ 297473 h 396458"/>
                <a:gd name="connsiteX58" fmla="*/ 330096 w 608866"/>
                <a:gd name="connsiteY58" fmla="*/ 301022 h 396458"/>
                <a:gd name="connsiteX59" fmla="*/ 326542 w 608866"/>
                <a:gd name="connsiteY59" fmla="*/ 310920 h 396458"/>
                <a:gd name="connsiteX60" fmla="*/ 246398 w 608866"/>
                <a:gd name="connsiteY60" fmla="*/ 350141 h 396458"/>
                <a:gd name="connsiteX61" fmla="*/ 237888 w 608866"/>
                <a:gd name="connsiteY61" fmla="*/ 359759 h 396458"/>
                <a:gd name="connsiteX62" fmla="*/ 238636 w 608866"/>
                <a:gd name="connsiteY62" fmla="*/ 372459 h 396458"/>
                <a:gd name="connsiteX63" fmla="*/ 248268 w 608866"/>
                <a:gd name="connsiteY63" fmla="*/ 380957 h 396458"/>
                <a:gd name="connsiteX64" fmla="*/ 260987 w 608866"/>
                <a:gd name="connsiteY64" fmla="*/ 380210 h 396458"/>
                <a:gd name="connsiteX65" fmla="*/ 404535 w 608866"/>
                <a:gd name="connsiteY65" fmla="*/ 310080 h 396458"/>
                <a:gd name="connsiteX66" fmla="*/ 487672 w 608866"/>
                <a:gd name="connsiteY66" fmla="*/ 253397 h 396458"/>
                <a:gd name="connsiteX67" fmla="*/ 516942 w 608866"/>
                <a:gd name="connsiteY67" fmla="*/ 226690 h 396458"/>
                <a:gd name="connsiteX68" fmla="*/ 429691 w 608866"/>
                <a:gd name="connsiteY68" fmla="*/ 48611 h 396458"/>
                <a:gd name="connsiteX69" fmla="*/ 433151 w 608866"/>
                <a:gd name="connsiteY69" fmla="*/ 38619 h 396458"/>
                <a:gd name="connsiteX70" fmla="*/ 508152 w 608866"/>
                <a:gd name="connsiteY70" fmla="*/ 2014 h 396458"/>
                <a:gd name="connsiteX71" fmla="*/ 513856 w 608866"/>
                <a:gd name="connsiteY71" fmla="*/ 1640 h 396458"/>
                <a:gd name="connsiteX72" fmla="*/ 76137 w 608866"/>
                <a:gd name="connsiteY72" fmla="*/ 393 h 396458"/>
                <a:gd name="connsiteX73" fmla="*/ 154874 w 608866"/>
                <a:gd name="connsiteY73" fmla="*/ 27200 h 396458"/>
                <a:gd name="connsiteX74" fmla="*/ 156744 w 608866"/>
                <a:gd name="connsiteY74" fmla="*/ 28134 h 396458"/>
                <a:gd name="connsiteX75" fmla="*/ 170023 w 608866"/>
                <a:gd name="connsiteY75" fmla="*/ 32898 h 396458"/>
                <a:gd name="connsiteX76" fmla="*/ 203781 w 608866"/>
                <a:gd name="connsiteY76" fmla="*/ 31030 h 396458"/>
                <a:gd name="connsiteX77" fmla="*/ 211542 w 608866"/>
                <a:gd name="connsiteY77" fmla="*/ 27294 h 396458"/>
                <a:gd name="connsiteX78" fmla="*/ 256427 w 608866"/>
                <a:gd name="connsiteY78" fmla="*/ 24585 h 396458"/>
                <a:gd name="connsiteX79" fmla="*/ 410347 w 608866"/>
                <a:gd name="connsiteY79" fmla="*/ 77639 h 396458"/>
                <a:gd name="connsiteX80" fmla="*/ 415397 w 608866"/>
                <a:gd name="connsiteY80" fmla="*/ 84831 h 396458"/>
                <a:gd name="connsiteX81" fmla="*/ 395946 w 608866"/>
                <a:gd name="connsiteY81" fmla="*/ 124809 h 396458"/>
                <a:gd name="connsiteX82" fmla="*/ 351528 w 608866"/>
                <a:gd name="connsiteY82" fmla="*/ 127331 h 396458"/>
                <a:gd name="connsiteX83" fmla="*/ 294019 w 608866"/>
                <a:gd name="connsiteY83" fmla="*/ 107622 h 396458"/>
                <a:gd name="connsiteX84" fmla="*/ 249695 w 608866"/>
                <a:gd name="connsiteY84" fmla="*/ 161050 h 396458"/>
                <a:gd name="connsiteX85" fmla="*/ 209298 w 608866"/>
                <a:gd name="connsiteY85" fmla="*/ 170858 h 396458"/>
                <a:gd name="connsiteX86" fmla="*/ 167966 w 608866"/>
                <a:gd name="connsiteY86" fmla="*/ 163385 h 396458"/>
                <a:gd name="connsiteX87" fmla="*/ 163384 w 608866"/>
                <a:gd name="connsiteY87" fmla="*/ 153951 h 396458"/>
                <a:gd name="connsiteX88" fmla="*/ 172828 w 608866"/>
                <a:gd name="connsiteY88" fmla="*/ 149375 h 396458"/>
                <a:gd name="connsiteX89" fmla="*/ 242588 w 608866"/>
                <a:gd name="connsiteY89" fmla="*/ 148067 h 396458"/>
                <a:gd name="connsiteX90" fmla="*/ 282237 w 608866"/>
                <a:gd name="connsiteY90" fmla="*/ 96414 h 396458"/>
                <a:gd name="connsiteX91" fmla="*/ 285977 w 608866"/>
                <a:gd name="connsiteY91" fmla="*/ 91650 h 396458"/>
                <a:gd name="connsiteX92" fmla="*/ 291962 w 608866"/>
                <a:gd name="connsiteY92" fmla="*/ 91183 h 396458"/>
                <a:gd name="connsiteX93" fmla="*/ 356672 w 608866"/>
                <a:gd name="connsiteY93" fmla="*/ 113227 h 396458"/>
                <a:gd name="connsiteX94" fmla="*/ 387530 w 608866"/>
                <a:gd name="connsiteY94" fmla="*/ 112573 h 396458"/>
                <a:gd name="connsiteX95" fmla="*/ 399874 w 608866"/>
                <a:gd name="connsiteY95" fmla="*/ 89782 h 396458"/>
                <a:gd name="connsiteX96" fmla="*/ 251658 w 608866"/>
                <a:gd name="connsiteY96" fmla="*/ 38782 h 396458"/>
                <a:gd name="connsiteX97" fmla="*/ 218275 w 608866"/>
                <a:gd name="connsiteY97" fmla="*/ 40837 h 396458"/>
                <a:gd name="connsiteX98" fmla="*/ 210513 w 608866"/>
                <a:gd name="connsiteY98" fmla="*/ 44574 h 396458"/>
                <a:gd name="connsiteX99" fmla="*/ 165160 w 608866"/>
                <a:gd name="connsiteY99" fmla="*/ 47189 h 396458"/>
                <a:gd name="connsiteX100" fmla="*/ 157118 w 608866"/>
                <a:gd name="connsiteY100" fmla="*/ 44387 h 396458"/>
                <a:gd name="connsiteX101" fmla="*/ 93437 w 608866"/>
                <a:gd name="connsiteY101" fmla="*/ 229890 h 396458"/>
                <a:gd name="connsiteX102" fmla="*/ 89696 w 608866"/>
                <a:gd name="connsiteY102" fmla="*/ 234187 h 396458"/>
                <a:gd name="connsiteX103" fmla="*/ 86423 w 608866"/>
                <a:gd name="connsiteY103" fmla="*/ 234934 h 396458"/>
                <a:gd name="connsiteX104" fmla="*/ 83992 w 608866"/>
                <a:gd name="connsiteY104" fmla="*/ 234374 h 396458"/>
                <a:gd name="connsiteX105" fmla="*/ 5068 w 608866"/>
                <a:gd name="connsiteY105" fmla="*/ 207379 h 396458"/>
                <a:gd name="connsiteX106" fmla="*/ 393 w 608866"/>
                <a:gd name="connsiteY106" fmla="*/ 197945 h 396458"/>
                <a:gd name="connsiteX107" fmla="*/ 66599 w 608866"/>
                <a:gd name="connsiteY107" fmla="*/ 4970 h 396458"/>
                <a:gd name="connsiteX108" fmla="*/ 70339 w 608866"/>
                <a:gd name="connsiteY108" fmla="*/ 766 h 396458"/>
                <a:gd name="connsiteX109" fmla="*/ 76137 w 608866"/>
                <a:gd name="connsiteY109" fmla="*/ 393 h 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8866" h="396458">
                  <a:moveTo>
                    <a:pt x="507965" y="18729"/>
                  </a:moveTo>
                  <a:lnTo>
                    <a:pt x="446431" y="48705"/>
                  </a:lnTo>
                  <a:lnTo>
                    <a:pt x="529567" y="218473"/>
                  </a:lnTo>
                  <a:lnTo>
                    <a:pt x="591008" y="188404"/>
                  </a:lnTo>
                  <a:close/>
                  <a:moveTo>
                    <a:pt x="78381" y="16926"/>
                  </a:moveTo>
                  <a:lnTo>
                    <a:pt x="17038" y="195704"/>
                  </a:lnTo>
                  <a:lnTo>
                    <a:pt x="81841" y="217841"/>
                  </a:lnTo>
                  <a:lnTo>
                    <a:pt x="143185" y="39343"/>
                  </a:lnTo>
                  <a:lnTo>
                    <a:pt x="142905" y="39250"/>
                  </a:lnTo>
                  <a:lnTo>
                    <a:pt x="141409" y="38502"/>
                  </a:lnTo>
                  <a:close/>
                  <a:moveTo>
                    <a:pt x="513856" y="1640"/>
                  </a:moveTo>
                  <a:cubicBezTo>
                    <a:pt x="515727" y="2294"/>
                    <a:pt x="517223" y="3695"/>
                    <a:pt x="518065" y="5376"/>
                  </a:cubicBezTo>
                  <a:lnTo>
                    <a:pt x="608121" y="188030"/>
                  </a:lnTo>
                  <a:cubicBezTo>
                    <a:pt x="609898" y="191765"/>
                    <a:pt x="608402" y="196154"/>
                    <a:pt x="604661" y="198022"/>
                  </a:cubicBezTo>
                  <a:lnTo>
                    <a:pt x="530689" y="234161"/>
                  </a:lnTo>
                  <a:lnTo>
                    <a:pt x="498146" y="264043"/>
                  </a:lnTo>
                  <a:cubicBezTo>
                    <a:pt x="472241" y="287762"/>
                    <a:pt x="443158" y="307745"/>
                    <a:pt x="411455" y="323153"/>
                  </a:cubicBezTo>
                  <a:lnTo>
                    <a:pt x="268000" y="393283"/>
                  </a:lnTo>
                  <a:cubicBezTo>
                    <a:pt x="263605" y="395337"/>
                    <a:pt x="258836" y="396458"/>
                    <a:pt x="254160" y="396458"/>
                  </a:cubicBezTo>
                  <a:cubicBezTo>
                    <a:pt x="250606" y="396458"/>
                    <a:pt x="247146" y="395898"/>
                    <a:pt x="243780" y="394777"/>
                  </a:cubicBezTo>
                  <a:cubicBezTo>
                    <a:pt x="235831" y="391976"/>
                    <a:pt x="229284" y="386279"/>
                    <a:pt x="225544" y="378715"/>
                  </a:cubicBezTo>
                  <a:cubicBezTo>
                    <a:pt x="222832" y="373299"/>
                    <a:pt x="221803" y="367510"/>
                    <a:pt x="222458" y="361627"/>
                  </a:cubicBezTo>
                  <a:lnTo>
                    <a:pt x="208898" y="368350"/>
                  </a:lnTo>
                  <a:cubicBezTo>
                    <a:pt x="204409" y="370591"/>
                    <a:pt x="199640" y="371618"/>
                    <a:pt x="195057" y="371618"/>
                  </a:cubicBezTo>
                  <a:cubicBezTo>
                    <a:pt x="183274" y="371618"/>
                    <a:pt x="172052" y="365082"/>
                    <a:pt x="166628" y="353876"/>
                  </a:cubicBezTo>
                  <a:cubicBezTo>
                    <a:pt x="163636" y="347713"/>
                    <a:pt x="162888" y="341083"/>
                    <a:pt x="163823" y="334826"/>
                  </a:cubicBezTo>
                  <a:cubicBezTo>
                    <a:pt x="162513" y="335013"/>
                    <a:pt x="161111" y="335106"/>
                    <a:pt x="159708" y="335106"/>
                  </a:cubicBezTo>
                  <a:cubicBezTo>
                    <a:pt x="148018" y="335106"/>
                    <a:pt x="136796" y="328663"/>
                    <a:pt x="131279" y="317457"/>
                  </a:cubicBezTo>
                  <a:cubicBezTo>
                    <a:pt x="125200" y="304944"/>
                    <a:pt x="128099" y="290376"/>
                    <a:pt x="137544" y="281038"/>
                  </a:cubicBezTo>
                  <a:cubicBezTo>
                    <a:pt x="131840" y="277957"/>
                    <a:pt x="127071" y="273194"/>
                    <a:pt x="124172" y="267218"/>
                  </a:cubicBezTo>
                  <a:cubicBezTo>
                    <a:pt x="120431" y="259654"/>
                    <a:pt x="119963" y="251063"/>
                    <a:pt x="122675" y="243125"/>
                  </a:cubicBezTo>
                  <a:cubicBezTo>
                    <a:pt x="125481" y="235094"/>
                    <a:pt x="131185" y="228651"/>
                    <a:pt x="138760" y="224916"/>
                  </a:cubicBezTo>
                  <a:lnTo>
                    <a:pt x="193561" y="198115"/>
                  </a:lnTo>
                  <a:cubicBezTo>
                    <a:pt x="197115" y="196434"/>
                    <a:pt x="201603" y="197929"/>
                    <a:pt x="203474" y="201664"/>
                  </a:cubicBezTo>
                  <a:cubicBezTo>
                    <a:pt x="205251" y="205399"/>
                    <a:pt x="203754" y="209695"/>
                    <a:pt x="200014" y="211562"/>
                  </a:cubicBezTo>
                  <a:lnTo>
                    <a:pt x="145306" y="238363"/>
                  </a:lnTo>
                  <a:cubicBezTo>
                    <a:pt x="141285" y="240324"/>
                    <a:pt x="138293" y="243686"/>
                    <a:pt x="136796" y="247981"/>
                  </a:cubicBezTo>
                  <a:cubicBezTo>
                    <a:pt x="135300" y="252183"/>
                    <a:pt x="135581" y="256666"/>
                    <a:pt x="137544" y="260681"/>
                  </a:cubicBezTo>
                  <a:cubicBezTo>
                    <a:pt x="139508" y="264603"/>
                    <a:pt x="142875" y="267591"/>
                    <a:pt x="147177" y="269085"/>
                  </a:cubicBezTo>
                  <a:cubicBezTo>
                    <a:pt x="151385" y="270580"/>
                    <a:pt x="155874" y="270393"/>
                    <a:pt x="159895" y="268338"/>
                  </a:cubicBezTo>
                  <a:lnTo>
                    <a:pt x="196741" y="250316"/>
                  </a:lnTo>
                  <a:lnTo>
                    <a:pt x="262951" y="217912"/>
                  </a:lnTo>
                  <a:cubicBezTo>
                    <a:pt x="266598" y="216231"/>
                    <a:pt x="271087" y="217725"/>
                    <a:pt x="272957" y="221461"/>
                  </a:cubicBezTo>
                  <a:cubicBezTo>
                    <a:pt x="274734" y="225196"/>
                    <a:pt x="273237" y="229492"/>
                    <a:pt x="269497" y="231359"/>
                  </a:cubicBezTo>
                  <a:lnTo>
                    <a:pt x="166348" y="281785"/>
                  </a:lnTo>
                  <a:lnTo>
                    <a:pt x="152133" y="288789"/>
                  </a:lnTo>
                  <a:cubicBezTo>
                    <a:pt x="143904" y="292804"/>
                    <a:pt x="140537" y="302890"/>
                    <a:pt x="144558" y="311107"/>
                  </a:cubicBezTo>
                  <a:cubicBezTo>
                    <a:pt x="148486" y="319325"/>
                    <a:pt x="158586" y="322686"/>
                    <a:pt x="166815" y="318671"/>
                  </a:cubicBezTo>
                  <a:lnTo>
                    <a:pt x="180936" y="311854"/>
                  </a:lnTo>
                  <a:lnTo>
                    <a:pt x="210862" y="297287"/>
                  </a:lnTo>
                  <a:lnTo>
                    <a:pt x="296149" y="255545"/>
                  </a:lnTo>
                  <a:cubicBezTo>
                    <a:pt x="299796" y="253771"/>
                    <a:pt x="304285" y="255265"/>
                    <a:pt x="306155" y="259000"/>
                  </a:cubicBezTo>
                  <a:cubicBezTo>
                    <a:pt x="307839" y="262735"/>
                    <a:pt x="306342" y="267124"/>
                    <a:pt x="302602" y="268992"/>
                  </a:cubicBezTo>
                  <a:lnTo>
                    <a:pt x="187389" y="325301"/>
                  </a:lnTo>
                  <a:cubicBezTo>
                    <a:pt x="179159" y="329410"/>
                    <a:pt x="175793" y="339308"/>
                    <a:pt x="179814" y="347526"/>
                  </a:cubicBezTo>
                  <a:cubicBezTo>
                    <a:pt x="183835" y="355744"/>
                    <a:pt x="193935" y="359105"/>
                    <a:pt x="202165" y="355183"/>
                  </a:cubicBezTo>
                  <a:lnTo>
                    <a:pt x="241629" y="335853"/>
                  </a:lnTo>
                  <a:lnTo>
                    <a:pt x="320089" y="297473"/>
                  </a:lnTo>
                  <a:cubicBezTo>
                    <a:pt x="323737" y="295793"/>
                    <a:pt x="328225" y="297287"/>
                    <a:pt x="330096" y="301022"/>
                  </a:cubicBezTo>
                  <a:cubicBezTo>
                    <a:pt x="331779" y="304757"/>
                    <a:pt x="330283" y="309053"/>
                    <a:pt x="326542" y="310920"/>
                  </a:cubicBezTo>
                  <a:lnTo>
                    <a:pt x="246398" y="350141"/>
                  </a:lnTo>
                  <a:cubicBezTo>
                    <a:pt x="242377" y="352195"/>
                    <a:pt x="239384" y="355557"/>
                    <a:pt x="237888" y="359759"/>
                  </a:cubicBezTo>
                  <a:cubicBezTo>
                    <a:pt x="236392" y="363961"/>
                    <a:pt x="236672" y="368444"/>
                    <a:pt x="238636" y="372459"/>
                  </a:cubicBezTo>
                  <a:cubicBezTo>
                    <a:pt x="240694" y="376474"/>
                    <a:pt x="244060" y="379463"/>
                    <a:pt x="248268" y="380957"/>
                  </a:cubicBezTo>
                  <a:cubicBezTo>
                    <a:pt x="252477" y="382451"/>
                    <a:pt x="256965" y="382171"/>
                    <a:pt x="260987" y="380210"/>
                  </a:cubicBezTo>
                  <a:lnTo>
                    <a:pt x="404535" y="310080"/>
                  </a:lnTo>
                  <a:cubicBezTo>
                    <a:pt x="434835" y="295232"/>
                    <a:pt x="462890" y="276182"/>
                    <a:pt x="487672" y="253397"/>
                  </a:cubicBezTo>
                  <a:lnTo>
                    <a:pt x="516942" y="226690"/>
                  </a:lnTo>
                  <a:lnTo>
                    <a:pt x="429691" y="48611"/>
                  </a:lnTo>
                  <a:cubicBezTo>
                    <a:pt x="427914" y="44876"/>
                    <a:pt x="429411" y="40487"/>
                    <a:pt x="433151" y="38619"/>
                  </a:cubicBezTo>
                  <a:lnTo>
                    <a:pt x="508152" y="2014"/>
                  </a:lnTo>
                  <a:cubicBezTo>
                    <a:pt x="509835" y="1173"/>
                    <a:pt x="511986" y="1080"/>
                    <a:pt x="513856" y="1640"/>
                  </a:cubicBezTo>
                  <a:close/>
                  <a:moveTo>
                    <a:pt x="76137" y="393"/>
                  </a:moveTo>
                  <a:lnTo>
                    <a:pt x="154874" y="27200"/>
                  </a:lnTo>
                  <a:cubicBezTo>
                    <a:pt x="155529" y="27387"/>
                    <a:pt x="156183" y="27761"/>
                    <a:pt x="156744" y="28134"/>
                  </a:cubicBezTo>
                  <a:lnTo>
                    <a:pt x="170023" y="32898"/>
                  </a:lnTo>
                  <a:cubicBezTo>
                    <a:pt x="180964" y="36914"/>
                    <a:pt x="193307" y="36167"/>
                    <a:pt x="203781" y="31030"/>
                  </a:cubicBezTo>
                  <a:lnTo>
                    <a:pt x="211542" y="27294"/>
                  </a:lnTo>
                  <a:cubicBezTo>
                    <a:pt x="225475" y="20568"/>
                    <a:pt x="241840" y="19541"/>
                    <a:pt x="256427" y="24585"/>
                  </a:cubicBezTo>
                  <a:lnTo>
                    <a:pt x="410347" y="77639"/>
                  </a:lnTo>
                  <a:cubicBezTo>
                    <a:pt x="413339" y="78573"/>
                    <a:pt x="415490" y="81562"/>
                    <a:pt x="415397" y="84831"/>
                  </a:cubicBezTo>
                  <a:cubicBezTo>
                    <a:pt x="415210" y="85952"/>
                    <a:pt x="414368" y="112106"/>
                    <a:pt x="395946" y="124809"/>
                  </a:cubicBezTo>
                  <a:cubicBezTo>
                    <a:pt x="384444" y="132655"/>
                    <a:pt x="369576" y="133496"/>
                    <a:pt x="351528" y="127331"/>
                  </a:cubicBezTo>
                  <a:lnTo>
                    <a:pt x="294019" y="107622"/>
                  </a:lnTo>
                  <a:cubicBezTo>
                    <a:pt x="289156" y="120606"/>
                    <a:pt x="276345" y="146759"/>
                    <a:pt x="249695" y="161050"/>
                  </a:cubicBezTo>
                  <a:cubicBezTo>
                    <a:pt x="237445" y="167682"/>
                    <a:pt x="223979" y="170858"/>
                    <a:pt x="209298" y="170858"/>
                  </a:cubicBezTo>
                  <a:cubicBezTo>
                    <a:pt x="196393" y="170858"/>
                    <a:pt x="182553" y="168429"/>
                    <a:pt x="167966" y="163385"/>
                  </a:cubicBezTo>
                  <a:cubicBezTo>
                    <a:pt x="164132" y="162078"/>
                    <a:pt x="161981" y="157781"/>
                    <a:pt x="163384" y="153951"/>
                  </a:cubicBezTo>
                  <a:cubicBezTo>
                    <a:pt x="164786" y="150122"/>
                    <a:pt x="168994" y="147974"/>
                    <a:pt x="172828" y="149375"/>
                  </a:cubicBezTo>
                  <a:cubicBezTo>
                    <a:pt x="200134" y="158715"/>
                    <a:pt x="223605" y="158342"/>
                    <a:pt x="242588" y="148067"/>
                  </a:cubicBezTo>
                  <a:cubicBezTo>
                    <a:pt x="272511" y="132188"/>
                    <a:pt x="282050" y="96787"/>
                    <a:pt x="282237" y="96414"/>
                  </a:cubicBezTo>
                  <a:cubicBezTo>
                    <a:pt x="282798" y="94452"/>
                    <a:pt x="284107" y="92677"/>
                    <a:pt x="285977" y="91650"/>
                  </a:cubicBezTo>
                  <a:cubicBezTo>
                    <a:pt x="287847" y="90716"/>
                    <a:pt x="289905" y="90529"/>
                    <a:pt x="291962" y="91183"/>
                  </a:cubicBezTo>
                  <a:lnTo>
                    <a:pt x="356672" y="113227"/>
                  </a:lnTo>
                  <a:cubicBezTo>
                    <a:pt x="369857" y="117804"/>
                    <a:pt x="380330" y="117617"/>
                    <a:pt x="387530" y="112573"/>
                  </a:cubicBezTo>
                  <a:cubicBezTo>
                    <a:pt x="395666" y="106968"/>
                    <a:pt x="398752" y="96320"/>
                    <a:pt x="399874" y="89782"/>
                  </a:cubicBezTo>
                  <a:lnTo>
                    <a:pt x="251658" y="38782"/>
                  </a:lnTo>
                  <a:cubicBezTo>
                    <a:pt x="240811" y="35046"/>
                    <a:pt x="228561" y="35794"/>
                    <a:pt x="218275" y="40837"/>
                  </a:cubicBezTo>
                  <a:lnTo>
                    <a:pt x="210513" y="44574"/>
                  </a:lnTo>
                  <a:cubicBezTo>
                    <a:pt x="196393" y="51486"/>
                    <a:pt x="179842" y="52420"/>
                    <a:pt x="165160" y="47189"/>
                  </a:cubicBezTo>
                  <a:lnTo>
                    <a:pt x="157118" y="44387"/>
                  </a:lnTo>
                  <a:lnTo>
                    <a:pt x="93437" y="229890"/>
                  </a:lnTo>
                  <a:cubicBezTo>
                    <a:pt x="92782" y="231758"/>
                    <a:pt x="91473" y="233253"/>
                    <a:pt x="89696" y="234187"/>
                  </a:cubicBezTo>
                  <a:cubicBezTo>
                    <a:pt x="88668" y="234654"/>
                    <a:pt x="87545" y="234934"/>
                    <a:pt x="86423" y="234934"/>
                  </a:cubicBezTo>
                  <a:cubicBezTo>
                    <a:pt x="85582" y="234934"/>
                    <a:pt x="84834" y="234747"/>
                    <a:pt x="83992" y="234374"/>
                  </a:cubicBezTo>
                  <a:lnTo>
                    <a:pt x="5068" y="207379"/>
                  </a:lnTo>
                  <a:cubicBezTo>
                    <a:pt x="1141" y="205978"/>
                    <a:pt x="-916" y="201775"/>
                    <a:pt x="393" y="197945"/>
                  </a:cubicBezTo>
                  <a:lnTo>
                    <a:pt x="66599" y="4970"/>
                  </a:lnTo>
                  <a:cubicBezTo>
                    <a:pt x="67254" y="3102"/>
                    <a:pt x="68656" y="1607"/>
                    <a:pt x="70339" y="766"/>
                  </a:cubicBezTo>
                  <a:cubicBezTo>
                    <a:pt x="72116" y="-74"/>
                    <a:pt x="74267" y="-261"/>
                    <a:pt x="76137" y="393"/>
                  </a:cubicBezTo>
                  <a:close/>
                </a:path>
              </a:pathLst>
            </a:custGeom>
            <a:solidFill>
              <a:schemeClr val="bg1"/>
            </a:solidFill>
            <a:ln>
              <a:noFill/>
            </a:ln>
          </p:spPr>
          <p:txBody>
            <a:bodyPr/>
            <a:lstStyle/>
            <a:p>
              <a:endParaRPr lang="zh-CN" altLang="en-US" sz="1350">
                <a:cs typeface="+mn-ea"/>
                <a:sym typeface="+mn-lt"/>
              </a:endParaRPr>
            </a:p>
          </p:txBody>
        </p:sp>
      </p:grpSp>
      <p:grpSp>
        <p:nvGrpSpPr>
          <p:cNvPr id="35" name="组合 34"/>
          <p:cNvGrpSpPr/>
          <p:nvPr/>
        </p:nvGrpSpPr>
        <p:grpSpPr>
          <a:xfrm>
            <a:off x="1496297" y="1679440"/>
            <a:ext cx="758763" cy="739910"/>
            <a:chOff x="1730461" y="1679440"/>
            <a:chExt cx="758763" cy="739910"/>
          </a:xfrm>
        </p:grpSpPr>
        <p:sp>
          <p:nvSpPr>
            <p:cNvPr id="36" name="矩形 35"/>
            <p:cNvSpPr/>
            <p:nvPr/>
          </p:nvSpPr>
          <p:spPr>
            <a:xfrm>
              <a:off x="1730461"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37" name="archery_140449"/>
            <p:cNvSpPr>
              <a:spLocks noChangeAspect="1"/>
            </p:cNvSpPr>
            <p:nvPr/>
          </p:nvSpPr>
          <p:spPr bwMode="auto">
            <a:xfrm>
              <a:off x="1895128" y="1820671"/>
              <a:ext cx="429429" cy="428874"/>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a:lstStyle/>
            <a:p>
              <a:endParaRPr lang="zh-CN" altLang="en-US" sz="1350">
                <a:cs typeface="+mn-ea"/>
                <a:sym typeface="+mn-lt"/>
              </a:endParaRPr>
            </a:p>
          </p:txBody>
        </p:sp>
      </p:grpSp>
      <p:grpSp>
        <p:nvGrpSpPr>
          <p:cNvPr id="38" name="组合 37"/>
          <p:cNvGrpSpPr/>
          <p:nvPr/>
        </p:nvGrpSpPr>
        <p:grpSpPr>
          <a:xfrm>
            <a:off x="6888940" y="1679440"/>
            <a:ext cx="758763" cy="739910"/>
            <a:chOff x="6857409" y="1679440"/>
            <a:chExt cx="758763" cy="739910"/>
          </a:xfrm>
        </p:grpSpPr>
        <p:sp>
          <p:nvSpPr>
            <p:cNvPr id="39" name="矩形 38"/>
            <p:cNvSpPr/>
            <p:nvPr/>
          </p:nvSpPr>
          <p:spPr>
            <a:xfrm>
              <a:off x="6857409" y="1679440"/>
              <a:ext cx="758763" cy="73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sym typeface="+mn-lt"/>
              </a:endParaRPr>
            </a:p>
          </p:txBody>
        </p:sp>
        <p:sp>
          <p:nvSpPr>
            <p:cNvPr id="40" name="logic-board-games_103231"/>
            <p:cNvSpPr>
              <a:spLocks noChangeAspect="1"/>
            </p:cNvSpPr>
            <p:nvPr/>
          </p:nvSpPr>
          <p:spPr bwMode="auto">
            <a:xfrm>
              <a:off x="7051868" y="1759707"/>
              <a:ext cx="369846" cy="457264"/>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88862 h 440259"/>
                <a:gd name="T69" fmla="*/ 88862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24" h="5974">
                  <a:moveTo>
                    <a:pt x="1726" y="3968"/>
                  </a:moveTo>
                  <a:lnTo>
                    <a:pt x="1726" y="4180"/>
                  </a:lnTo>
                  <a:cubicBezTo>
                    <a:pt x="1726" y="4269"/>
                    <a:pt x="1759" y="4351"/>
                    <a:pt x="1813" y="4413"/>
                  </a:cubicBezTo>
                  <a:lnTo>
                    <a:pt x="1813" y="5173"/>
                  </a:lnTo>
                  <a:cubicBezTo>
                    <a:pt x="1813" y="5349"/>
                    <a:pt x="1957" y="5492"/>
                    <a:pt x="2133" y="5492"/>
                  </a:cubicBezTo>
                  <a:lnTo>
                    <a:pt x="2691" y="5492"/>
                  </a:lnTo>
                  <a:cubicBezTo>
                    <a:pt x="2867" y="5492"/>
                    <a:pt x="3010" y="5349"/>
                    <a:pt x="3010" y="5173"/>
                  </a:cubicBezTo>
                  <a:lnTo>
                    <a:pt x="3010" y="4413"/>
                  </a:lnTo>
                  <a:cubicBezTo>
                    <a:pt x="3065" y="4351"/>
                    <a:pt x="3098" y="4269"/>
                    <a:pt x="3098" y="4180"/>
                  </a:cubicBezTo>
                  <a:lnTo>
                    <a:pt x="3098" y="3968"/>
                  </a:lnTo>
                  <a:cubicBezTo>
                    <a:pt x="3663" y="3702"/>
                    <a:pt x="4025" y="3138"/>
                    <a:pt x="4025" y="2508"/>
                  </a:cubicBezTo>
                  <a:cubicBezTo>
                    <a:pt x="4025" y="1618"/>
                    <a:pt x="3301" y="895"/>
                    <a:pt x="2412" y="895"/>
                  </a:cubicBezTo>
                  <a:cubicBezTo>
                    <a:pt x="1523" y="895"/>
                    <a:pt x="799" y="1618"/>
                    <a:pt x="799" y="2508"/>
                  </a:cubicBezTo>
                  <a:cubicBezTo>
                    <a:pt x="799" y="3138"/>
                    <a:pt x="1160" y="3702"/>
                    <a:pt x="1726" y="3968"/>
                  </a:cubicBezTo>
                  <a:close/>
                  <a:moveTo>
                    <a:pt x="2770" y="5173"/>
                  </a:moveTo>
                  <a:cubicBezTo>
                    <a:pt x="2770" y="5216"/>
                    <a:pt x="2734" y="5252"/>
                    <a:pt x="2691" y="5252"/>
                  </a:cubicBezTo>
                  <a:lnTo>
                    <a:pt x="2133" y="5252"/>
                  </a:lnTo>
                  <a:cubicBezTo>
                    <a:pt x="2090" y="5252"/>
                    <a:pt x="2053" y="5216"/>
                    <a:pt x="2053" y="5173"/>
                  </a:cubicBezTo>
                  <a:lnTo>
                    <a:pt x="2053" y="5014"/>
                  </a:lnTo>
                  <a:lnTo>
                    <a:pt x="2451" y="5014"/>
                  </a:lnTo>
                  <a:cubicBezTo>
                    <a:pt x="2517" y="5014"/>
                    <a:pt x="2571" y="4960"/>
                    <a:pt x="2571" y="4894"/>
                  </a:cubicBezTo>
                  <a:cubicBezTo>
                    <a:pt x="2571" y="4828"/>
                    <a:pt x="2517" y="4774"/>
                    <a:pt x="2451" y="4774"/>
                  </a:cubicBezTo>
                  <a:lnTo>
                    <a:pt x="2053" y="4774"/>
                  </a:lnTo>
                  <a:lnTo>
                    <a:pt x="2053" y="4534"/>
                  </a:lnTo>
                  <a:cubicBezTo>
                    <a:pt x="2063" y="4535"/>
                    <a:pt x="2072" y="4536"/>
                    <a:pt x="2082" y="4536"/>
                  </a:cubicBezTo>
                  <a:lnTo>
                    <a:pt x="2742" y="4536"/>
                  </a:lnTo>
                  <a:cubicBezTo>
                    <a:pt x="2752" y="4536"/>
                    <a:pt x="2761" y="4535"/>
                    <a:pt x="2770" y="4534"/>
                  </a:cubicBezTo>
                  <a:lnTo>
                    <a:pt x="2770" y="5173"/>
                  </a:lnTo>
                  <a:close/>
                  <a:moveTo>
                    <a:pt x="2412" y="1135"/>
                  </a:moveTo>
                  <a:cubicBezTo>
                    <a:pt x="3169" y="1135"/>
                    <a:pt x="3785" y="1751"/>
                    <a:pt x="3785" y="2508"/>
                  </a:cubicBezTo>
                  <a:cubicBezTo>
                    <a:pt x="3785" y="3067"/>
                    <a:pt x="3450" y="3566"/>
                    <a:pt x="2932" y="3778"/>
                  </a:cubicBezTo>
                  <a:cubicBezTo>
                    <a:pt x="2887" y="3797"/>
                    <a:pt x="2858" y="3840"/>
                    <a:pt x="2858" y="3889"/>
                  </a:cubicBezTo>
                  <a:lnTo>
                    <a:pt x="2858" y="4180"/>
                  </a:lnTo>
                  <a:cubicBezTo>
                    <a:pt x="2858" y="4244"/>
                    <a:pt x="2806" y="4296"/>
                    <a:pt x="2742" y="4296"/>
                  </a:cubicBezTo>
                  <a:lnTo>
                    <a:pt x="2082" y="4296"/>
                  </a:lnTo>
                  <a:cubicBezTo>
                    <a:pt x="2018" y="4296"/>
                    <a:pt x="1966" y="4244"/>
                    <a:pt x="1966" y="4180"/>
                  </a:cubicBezTo>
                  <a:lnTo>
                    <a:pt x="1966" y="3889"/>
                  </a:lnTo>
                  <a:cubicBezTo>
                    <a:pt x="1966" y="3840"/>
                    <a:pt x="1937" y="3797"/>
                    <a:pt x="1892" y="3778"/>
                  </a:cubicBezTo>
                  <a:cubicBezTo>
                    <a:pt x="1374" y="3566"/>
                    <a:pt x="1039" y="3067"/>
                    <a:pt x="1039" y="2508"/>
                  </a:cubicBezTo>
                  <a:cubicBezTo>
                    <a:pt x="1039" y="1751"/>
                    <a:pt x="1655" y="1135"/>
                    <a:pt x="2412" y="1135"/>
                  </a:cubicBezTo>
                  <a:close/>
                  <a:moveTo>
                    <a:pt x="2292" y="453"/>
                  </a:moveTo>
                  <a:lnTo>
                    <a:pt x="2292" y="120"/>
                  </a:lnTo>
                  <a:cubicBezTo>
                    <a:pt x="2292" y="54"/>
                    <a:pt x="2346" y="0"/>
                    <a:pt x="2412" y="0"/>
                  </a:cubicBezTo>
                  <a:cubicBezTo>
                    <a:pt x="2478" y="0"/>
                    <a:pt x="2532" y="54"/>
                    <a:pt x="2532" y="120"/>
                  </a:cubicBezTo>
                  <a:lnTo>
                    <a:pt x="2532" y="453"/>
                  </a:lnTo>
                  <a:cubicBezTo>
                    <a:pt x="2532" y="519"/>
                    <a:pt x="2478" y="573"/>
                    <a:pt x="2412" y="573"/>
                  </a:cubicBezTo>
                  <a:cubicBezTo>
                    <a:pt x="2346" y="573"/>
                    <a:pt x="2292" y="519"/>
                    <a:pt x="2292" y="453"/>
                  </a:cubicBezTo>
                  <a:close/>
                  <a:moveTo>
                    <a:pt x="2292" y="1561"/>
                  </a:moveTo>
                  <a:cubicBezTo>
                    <a:pt x="2292" y="1495"/>
                    <a:pt x="2346" y="1441"/>
                    <a:pt x="2412" y="1441"/>
                  </a:cubicBezTo>
                  <a:cubicBezTo>
                    <a:pt x="3033" y="1441"/>
                    <a:pt x="3539" y="1947"/>
                    <a:pt x="3539" y="2568"/>
                  </a:cubicBezTo>
                  <a:cubicBezTo>
                    <a:pt x="3539" y="2635"/>
                    <a:pt x="3485" y="2688"/>
                    <a:pt x="3419" y="2688"/>
                  </a:cubicBezTo>
                  <a:cubicBezTo>
                    <a:pt x="3353" y="2688"/>
                    <a:pt x="3299" y="2635"/>
                    <a:pt x="3299" y="2568"/>
                  </a:cubicBezTo>
                  <a:cubicBezTo>
                    <a:pt x="3299" y="2079"/>
                    <a:pt x="2901" y="1681"/>
                    <a:pt x="2412" y="1681"/>
                  </a:cubicBezTo>
                  <a:cubicBezTo>
                    <a:pt x="2346" y="1681"/>
                    <a:pt x="2292" y="1628"/>
                    <a:pt x="2292" y="1561"/>
                  </a:cubicBezTo>
                  <a:close/>
                  <a:moveTo>
                    <a:pt x="4117" y="706"/>
                  </a:moveTo>
                  <a:cubicBezTo>
                    <a:pt x="4164" y="753"/>
                    <a:pt x="4164" y="829"/>
                    <a:pt x="4117" y="876"/>
                  </a:cubicBezTo>
                  <a:lnTo>
                    <a:pt x="3896" y="1098"/>
                  </a:lnTo>
                  <a:cubicBezTo>
                    <a:pt x="3873" y="1121"/>
                    <a:pt x="3842" y="1133"/>
                    <a:pt x="3811" y="1133"/>
                  </a:cubicBezTo>
                  <a:cubicBezTo>
                    <a:pt x="3781" y="1133"/>
                    <a:pt x="3750" y="1121"/>
                    <a:pt x="3726" y="1098"/>
                  </a:cubicBezTo>
                  <a:cubicBezTo>
                    <a:pt x="3680" y="1051"/>
                    <a:pt x="3680" y="975"/>
                    <a:pt x="3726" y="928"/>
                  </a:cubicBezTo>
                  <a:lnTo>
                    <a:pt x="3948" y="706"/>
                  </a:lnTo>
                  <a:cubicBezTo>
                    <a:pt x="3995" y="660"/>
                    <a:pt x="4071" y="660"/>
                    <a:pt x="4117" y="706"/>
                  </a:cubicBezTo>
                  <a:close/>
                  <a:moveTo>
                    <a:pt x="4824" y="2412"/>
                  </a:moveTo>
                  <a:cubicBezTo>
                    <a:pt x="4824" y="2478"/>
                    <a:pt x="4770" y="2532"/>
                    <a:pt x="4704" y="2532"/>
                  </a:cubicBezTo>
                  <a:lnTo>
                    <a:pt x="4439" y="2532"/>
                  </a:lnTo>
                  <a:cubicBezTo>
                    <a:pt x="4373" y="2532"/>
                    <a:pt x="4319" y="2478"/>
                    <a:pt x="4319" y="2412"/>
                  </a:cubicBezTo>
                  <a:cubicBezTo>
                    <a:pt x="4319" y="2346"/>
                    <a:pt x="4373" y="2292"/>
                    <a:pt x="4439" y="2292"/>
                  </a:cubicBezTo>
                  <a:lnTo>
                    <a:pt x="4704" y="2292"/>
                  </a:lnTo>
                  <a:cubicBezTo>
                    <a:pt x="4770" y="2292"/>
                    <a:pt x="4824" y="2346"/>
                    <a:pt x="4824" y="2412"/>
                  </a:cubicBezTo>
                  <a:close/>
                  <a:moveTo>
                    <a:pt x="4029" y="5487"/>
                  </a:moveTo>
                  <a:cubicBezTo>
                    <a:pt x="4029" y="5652"/>
                    <a:pt x="3855" y="5775"/>
                    <a:pt x="3499" y="5863"/>
                  </a:cubicBezTo>
                  <a:cubicBezTo>
                    <a:pt x="3207" y="5934"/>
                    <a:pt x="2821" y="5974"/>
                    <a:pt x="2412" y="5974"/>
                  </a:cubicBezTo>
                  <a:cubicBezTo>
                    <a:pt x="1978" y="5974"/>
                    <a:pt x="1561" y="5928"/>
                    <a:pt x="1268" y="5848"/>
                  </a:cubicBezTo>
                  <a:cubicBezTo>
                    <a:pt x="950" y="5761"/>
                    <a:pt x="795" y="5643"/>
                    <a:pt x="795" y="5487"/>
                  </a:cubicBezTo>
                  <a:cubicBezTo>
                    <a:pt x="795" y="5302"/>
                    <a:pt x="1009" y="5170"/>
                    <a:pt x="1450" y="5083"/>
                  </a:cubicBezTo>
                  <a:cubicBezTo>
                    <a:pt x="1515" y="5070"/>
                    <a:pt x="1578" y="5113"/>
                    <a:pt x="1591" y="5178"/>
                  </a:cubicBezTo>
                  <a:cubicBezTo>
                    <a:pt x="1603" y="5243"/>
                    <a:pt x="1561" y="5306"/>
                    <a:pt x="1496" y="5319"/>
                  </a:cubicBezTo>
                  <a:cubicBezTo>
                    <a:pt x="1189" y="5379"/>
                    <a:pt x="1069" y="5454"/>
                    <a:pt x="1040" y="5486"/>
                  </a:cubicBezTo>
                  <a:cubicBezTo>
                    <a:pt x="1059" y="5506"/>
                    <a:pt x="1125" y="5560"/>
                    <a:pt x="1331" y="5617"/>
                  </a:cubicBezTo>
                  <a:cubicBezTo>
                    <a:pt x="1605" y="5691"/>
                    <a:pt x="1999" y="5734"/>
                    <a:pt x="2412" y="5734"/>
                  </a:cubicBezTo>
                  <a:cubicBezTo>
                    <a:pt x="2773" y="5734"/>
                    <a:pt x="3118" y="5702"/>
                    <a:pt x="3385" y="5643"/>
                  </a:cubicBezTo>
                  <a:cubicBezTo>
                    <a:pt x="3676" y="5579"/>
                    <a:pt x="3762" y="5510"/>
                    <a:pt x="3784" y="5486"/>
                  </a:cubicBezTo>
                  <a:cubicBezTo>
                    <a:pt x="3754" y="5454"/>
                    <a:pt x="3635" y="5379"/>
                    <a:pt x="3328" y="5319"/>
                  </a:cubicBezTo>
                  <a:cubicBezTo>
                    <a:pt x="3263" y="5306"/>
                    <a:pt x="3220" y="5243"/>
                    <a:pt x="3233" y="5178"/>
                  </a:cubicBezTo>
                  <a:cubicBezTo>
                    <a:pt x="3246" y="5113"/>
                    <a:pt x="3309" y="5070"/>
                    <a:pt x="3374" y="5083"/>
                  </a:cubicBezTo>
                  <a:cubicBezTo>
                    <a:pt x="3815" y="5170"/>
                    <a:pt x="4029" y="5302"/>
                    <a:pt x="4029" y="5487"/>
                  </a:cubicBezTo>
                  <a:close/>
                  <a:moveTo>
                    <a:pt x="928" y="1098"/>
                  </a:moveTo>
                  <a:lnTo>
                    <a:pt x="706" y="876"/>
                  </a:lnTo>
                  <a:cubicBezTo>
                    <a:pt x="660" y="829"/>
                    <a:pt x="660" y="753"/>
                    <a:pt x="706" y="706"/>
                  </a:cubicBezTo>
                  <a:cubicBezTo>
                    <a:pt x="753" y="660"/>
                    <a:pt x="829" y="660"/>
                    <a:pt x="876" y="706"/>
                  </a:cubicBezTo>
                  <a:lnTo>
                    <a:pt x="1098" y="928"/>
                  </a:lnTo>
                  <a:cubicBezTo>
                    <a:pt x="1144" y="975"/>
                    <a:pt x="1144" y="1051"/>
                    <a:pt x="1098" y="1098"/>
                  </a:cubicBezTo>
                  <a:cubicBezTo>
                    <a:pt x="1074" y="1121"/>
                    <a:pt x="1043" y="1133"/>
                    <a:pt x="1013" y="1133"/>
                  </a:cubicBezTo>
                  <a:cubicBezTo>
                    <a:pt x="982" y="1133"/>
                    <a:pt x="951" y="1121"/>
                    <a:pt x="928" y="1098"/>
                  </a:cubicBezTo>
                  <a:close/>
                  <a:moveTo>
                    <a:pt x="505" y="2412"/>
                  </a:moveTo>
                  <a:cubicBezTo>
                    <a:pt x="505" y="2478"/>
                    <a:pt x="451" y="2532"/>
                    <a:pt x="385" y="2532"/>
                  </a:cubicBezTo>
                  <a:lnTo>
                    <a:pt x="120" y="2532"/>
                  </a:lnTo>
                  <a:cubicBezTo>
                    <a:pt x="54" y="2532"/>
                    <a:pt x="0" y="2478"/>
                    <a:pt x="0" y="2412"/>
                  </a:cubicBezTo>
                  <a:cubicBezTo>
                    <a:pt x="0" y="2346"/>
                    <a:pt x="54" y="2292"/>
                    <a:pt x="120" y="2292"/>
                  </a:cubicBezTo>
                  <a:lnTo>
                    <a:pt x="385" y="2292"/>
                  </a:lnTo>
                  <a:cubicBezTo>
                    <a:pt x="451" y="2292"/>
                    <a:pt x="505" y="2346"/>
                    <a:pt x="505" y="2412"/>
                  </a:cubicBezTo>
                  <a:close/>
                </a:path>
              </a:pathLst>
            </a:custGeom>
            <a:solidFill>
              <a:schemeClr val="bg1"/>
            </a:solidFill>
            <a:ln>
              <a:noFill/>
            </a:ln>
          </p:spPr>
          <p:txBody>
            <a:bodyPr/>
            <a:lstStyle/>
            <a:p>
              <a:endParaRPr lang="zh-CN" altLang="en-US" sz="1350">
                <a:cs typeface="+mn-ea"/>
                <a:sym typeface="+mn-lt"/>
              </a:endParaRPr>
            </a:p>
          </p:txBody>
        </p:sp>
      </p:grpSp>
      <p:sp>
        <p:nvSpPr>
          <p:cNvPr id="41" name="1"/>
          <p:cNvSpPr txBox="1"/>
          <p:nvPr/>
        </p:nvSpPr>
        <p:spPr>
          <a:xfrm>
            <a:off x="1110364" y="2794580"/>
            <a:ext cx="1530628" cy="323165"/>
          </a:xfrm>
          <a:prstGeom prst="rect">
            <a:avLst/>
          </a:prstGeom>
          <a:noFill/>
        </p:spPr>
        <p:txBody>
          <a:bodyPr wrap="square" rtlCol="0">
            <a:spAutoFit/>
          </a:bodyPr>
          <a:lstStyle/>
          <a:p>
            <a:pPr algn="ctr"/>
            <a:r>
              <a:rPr lang="en-US" altLang="zh-CN" sz="1500" dirty="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2" name="1"/>
          <p:cNvSpPr txBox="1"/>
          <p:nvPr/>
        </p:nvSpPr>
        <p:spPr>
          <a:xfrm>
            <a:off x="1043608" y="3161337"/>
            <a:ext cx="1664141" cy="787010"/>
          </a:xfrm>
          <a:prstGeom prst="rect">
            <a:avLst/>
          </a:prstGeom>
          <a:noFill/>
        </p:spPr>
        <p:txBody>
          <a:bodyPr wrap="square" rtlCol="0">
            <a:spAutoFit/>
          </a:bodyPr>
          <a:lstStyle/>
          <a:p>
            <a:pPr algn="just">
              <a:lnSpc>
                <a:spcPct val="130000"/>
              </a:lnSpc>
            </a:pPr>
            <a:r>
              <a:rPr lang="en-US" altLang="zh-CN" sz="900" dirty="0">
                <a:solidFill>
                  <a:schemeClr val="tx1">
                    <a:lumMod val="65000"/>
                    <a:lumOff val="35000"/>
                  </a:schemeClr>
                </a:solidFill>
                <a:cs typeface="+mn-ea"/>
                <a:sym typeface="+mn-lt"/>
              </a:rPr>
              <a:t>Click here to add content of the text</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3" name="1"/>
          <p:cNvSpPr txBox="1"/>
          <p:nvPr/>
        </p:nvSpPr>
        <p:spPr>
          <a:xfrm>
            <a:off x="2907912" y="2794580"/>
            <a:ext cx="1530628" cy="323165"/>
          </a:xfrm>
          <a:prstGeom prst="rect">
            <a:avLst/>
          </a:prstGeom>
          <a:noFill/>
        </p:spPr>
        <p:txBody>
          <a:bodyPr wrap="square" rtlCol="0">
            <a:spAutoFit/>
          </a:bodyPr>
          <a:lstStyle/>
          <a:p>
            <a:pPr algn="ctr"/>
            <a:r>
              <a:rPr lang="en-US" altLang="zh-CN" sz="1500" dirty="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4" name="1"/>
          <p:cNvSpPr txBox="1"/>
          <p:nvPr/>
        </p:nvSpPr>
        <p:spPr>
          <a:xfrm>
            <a:off x="4705460" y="2794580"/>
            <a:ext cx="1530628" cy="323165"/>
          </a:xfrm>
          <a:prstGeom prst="rect">
            <a:avLst/>
          </a:prstGeom>
          <a:noFill/>
        </p:spPr>
        <p:txBody>
          <a:bodyPr wrap="square" rtlCol="0">
            <a:spAutoFit/>
          </a:bodyPr>
          <a:lstStyle/>
          <a:p>
            <a:pPr algn="ctr"/>
            <a:r>
              <a:rPr lang="en-US" altLang="zh-CN" sz="1500" dirty="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5" name="1"/>
          <p:cNvSpPr txBox="1"/>
          <p:nvPr/>
        </p:nvSpPr>
        <p:spPr>
          <a:xfrm>
            <a:off x="6503007" y="2794580"/>
            <a:ext cx="1530628" cy="323165"/>
          </a:xfrm>
          <a:prstGeom prst="rect">
            <a:avLst/>
          </a:prstGeom>
          <a:noFill/>
        </p:spPr>
        <p:txBody>
          <a:bodyPr wrap="square" rtlCol="0">
            <a:spAutoFit/>
          </a:bodyPr>
          <a:lstStyle/>
          <a:p>
            <a:pPr algn="ctr"/>
            <a:r>
              <a:rPr lang="en-US" altLang="zh-CN" sz="1500" dirty="0">
                <a:solidFill>
                  <a:schemeClr val="tx1">
                    <a:lumMod val="65000"/>
                    <a:lumOff val="35000"/>
                  </a:schemeClr>
                </a:solidFill>
                <a:cs typeface="+mn-ea"/>
                <a:sym typeface="+mn-lt"/>
              </a:rPr>
              <a:t>Enter title</a:t>
            </a:r>
            <a:endParaRPr lang="zh-CN" altLang="en-US" sz="1500" dirty="0">
              <a:solidFill>
                <a:schemeClr val="tx1">
                  <a:lumMod val="65000"/>
                  <a:lumOff val="35000"/>
                </a:schemeClr>
              </a:solidFill>
              <a:cs typeface="+mn-ea"/>
              <a:sym typeface="+mn-lt"/>
            </a:endParaRPr>
          </a:p>
        </p:txBody>
      </p:sp>
      <p:sp>
        <p:nvSpPr>
          <p:cNvPr id="46" name="1"/>
          <p:cNvSpPr txBox="1"/>
          <p:nvPr/>
        </p:nvSpPr>
        <p:spPr>
          <a:xfrm>
            <a:off x="2841156" y="3161337"/>
            <a:ext cx="1664141" cy="812530"/>
          </a:xfrm>
          <a:prstGeom prst="rect">
            <a:avLst/>
          </a:prstGeom>
          <a:noFill/>
        </p:spPr>
        <p:txBody>
          <a:bodyPr wrap="square" rtlCol="0">
            <a:spAutoFit/>
          </a:bodyPr>
          <a:lstStyle/>
          <a:p>
            <a:pPr algn="just">
              <a:lnSpc>
                <a:spcPct val="130000"/>
              </a:lnSpc>
            </a:pPr>
            <a:r>
              <a:rPr lang="en-US" altLang="zh-CN" sz="900" dirty="0">
                <a:solidFill>
                  <a:schemeClr val="tx1">
                    <a:lumMod val="65000"/>
                    <a:lumOff val="35000"/>
                  </a:schemeClr>
                </a:solidFill>
                <a:cs typeface="+mn-ea"/>
                <a:sym typeface="+mn-lt"/>
              </a:rPr>
              <a:t>Click here to add content of the text</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7" name="1"/>
          <p:cNvSpPr txBox="1"/>
          <p:nvPr/>
        </p:nvSpPr>
        <p:spPr>
          <a:xfrm>
            <a:off x="4638704" y="3161337"/>
            <a:ext cx="1664141" cy="812530"/>
          </a:xfrm>
          <a:prstGeom prst="rect">
            <a:avLst/>
          </a:prstGeom>
          <a:noFill/>
        </p:spPr>
        <p:txBody>
          <a:bodyPr wrap="square" rtlCol="0">
            <a:spAutoFit/>
          </a:bodyPr>
          <a:lstStyle/>
          <a:p>
            <a:pPr algn="just">
              <a:lnSpc>
                <a:spcPct val="130000"/>
              </a:lnSpc>
            </a:pPr>
            <a:r>
              <a:rPr lang="en-US" altLang="zh-CN" sz="900" dirty="0">
                <a:solidFill>
                  <a:schemeClr val="tx1">
                    <a:lumMod val="65000"/>
                    <a:lumOff val="35000"/>
                  </a:schemeClr>
                </a:solidFill>
                <a:cs typeface="+mn-ea"/>
                <a:sym typeface="+mn-lt"/>
              </a:rPr>
              <a:t>Click here to add content of the text</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
        <p:nvSpPr>
          <p:cNvPr id="48" name="1"/>
          <p:cNvSpPr txBox="1"/>
          <p:nvPr/>
        </p:nvSpPr>
        <p:spPr>
          <a:xfrm>
            <a:off x="6436251" y="3161337"/>
            <a:ext cx="1664141" cy="787010"/>
          </a:xfrm>
          <a:prstGeom prst="rect">
            <a:avLst/>
          </a:prstGeom>
          <a:noFill/>
        </p:spPr>
        <p:txBody>
          <a:bodyPr wrap="square" rtlCol="0">
            <a:spAutoFit/>
          </a:bodyPr>
          <a:lstStyle/>
          <a:p>
            <a:pPr algn="just">
              <a:lnSpc>
                <a:spcPct val="130000"/>
              </a:lnSpc>
            </a:pPr>
            <a:r>
              <a:rPr lang="en-US" altLang="zh-CN" sz="900" dirty="0">
                <a:solidFill>
                  <a:schemeClr val="tx1">
                    <a:lumMod val="65000"/>
                    <a:lumOff val="35000"/>
                  </a:schemeClr>
                </a:solidFill>
                <a:cs typeface="+mn-ea"/>
                <a:sym typeface="+mn-lt"/>
              </a:rPr>
              <a:t>Click here to add content of the text</a:t>
            </a:r>
            <a:r>
              <a:rPr lang="zh-CN" altLang="en-US" sz="900" dirty="0">
                <a:solidFill>
                  <a:schemeClr val="tx1">
                    <a:lumMod val="65000"/>
                    <a:lumOff val="35000"/>
                  </a:schemeClr>
                </a:solidFill>
                <a:cs typeface="+mn-ea"/>
                <a:sym typeface="+mn-lt"/>
              </a:rPr>
              <a:t>，</a:t>
            </a:r>
            <a:r>
              <a:rPr lang="en-US" altLang="zh-CN" sz="900" dirty="0">
                <a:solidFill>
                  <a:schemeClr val="tx1">
                    <a:lumMod val="65000"/>
                    <a:lumOff val="35000"/>
                  </a:schemeClr>
                </a:solidFill>
                <a:cs typeface="+mn-ea"/>
                <a:sym typeface="+mn-lt"/>
              </a:rPr>
              <a:t>and briefly explain your point of view</a:t>
            </a:r>
            <a:endParaRPr lang="zh-CN" altLang="en-US" sz="900" dirty="0">
              <a:solidFill>
                <a:schemeClr val="tx1">
                  <a:lumMod val="65000"/>
                  <a:lumOff val="35000"/>
                </a:schemeClr>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2580" cy="398780"/>
          </a:xfrm>
          <a:prstGeom prst="rect">
            <a:avLst/>
          </a:prstGeom>
        </p:spPr>
        <p:txBody>
          <a:bodyPr wrap="none">
            <a:spAutoFit/>
          </a:bodyPr>
          <a:lstStyle/>
          <a:p>
            <a:pPr>
              <a:lnSpc>
                <a:spcPct val="100000"/>
              </a:lnSpc>
            </a:pPr>
            <a:r>
              <a:rPr lang="en-US" altLang="zh-CN" sz="2000" dirty="0">
                <a:cs typeface="+mn-ea"/>
                <a:sym typeface="+mn-lt"/>
              </a:rPr>
              <a:t>Code Frame</a:t>
            </a:r>
          </a:p>
        </p:txBody>
      </p:sp>
      <p:grpSp>
        <p:nvGrpSpPr>
          <p:cNvPr id="30" name="组合 29"/>
          <p:cNvGrpSpPr/>
          <p:nvPr/>
        </p:nvGrpSpPr>
        <p:grpSpPr>
          <a:xfrm>
            <a:off x="4100661" y="2240698"/>
            <a:ext cx="1114551" cy="853512"/>
            <a:chOff x="4100661" y="2240698"/>
            <a:chExt cx="1114551" cy="853512"/>
          </a:xfrm>
        </p:grpSpPr>
        <p:sp>
          <p:nvSpPr>
            <p:cNvPr id="31" name="Freeform 7"/>
            <p:cNvSpPr/>
            <p:nvPr/>
          </p:nvSpPr>
          <p:spPr bwMode="auto">
            <a:xfrm rot="16200000">
              <a:off x="4231181" y="2110178"/>
              <a:ext cx="853512" cy="1114551"/>
            </a:xfrm>
            <a:custGeom>
              <a:avLst/>
              <a:gdLst>
                <a:gd name="T0" fmla="*/ 0 w 309"/>
                <a:gd name="T1" fmla="*/ 402 h 403"/>
                <a:gd name="T2" fmla="*/ 35 w 309"/>
                <a:gd name="T3" fmla="*/ 344 h 403"/>
                <a:gd name="T4" fmla="*/ 167 w 309"/>
                <a:gd name="T5" fmla="*/ 36 h 403"/>
                <a:gd name="T6" fmla="*/ 196 w 309"/>
                <a:gd name="T7" fmla="*/ 4 h 403"/>
                <a:gd name="T8" fmla="*/ 226 w 309"/>
                <a:gd name="T9" fmla="*/ 38 h 403"/>
                <a:gd name="T10" fmla="*/ 305 w 309"/>
                <a:gd name="T11" fmla="*/ 227 h 403"/>
                <a:gd name="T12" fmla="*/ 305 w 309"/>
                <a:gd name="T13" fmla="*/ 261 h 403"/>
                <a:gd name="T14" fmla="*/ 261 w 309"/>
                <a:gd name="T15" fmla="*/ 359 h 403"/>
                <a:gd name="T16" fmla="*/ 194 w 309"/>
                <a:gd name="T17" fmla="*/ 402 h 403"/>
                <a:gd name="T18" fmla="*/ 0 w 309"/>
                <a:gd name="T19"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403">
                  <a:moveTo>
                    <a:pt x="0" y="402"/>
                  </a:moveTo>
                  <a:cubicBezTo>
                    <a:pt x="12" y="382"/>
                    <a:pt x="26" y="364"/>
                    <a:pt x="35" y="344"/>
                  </a:cubicBezTo>
                  <a:cubicBezTo>
                    <a:pt x="80" y="242"/>
                    <a:pt x="123" y="139"/>
                    <a:pt x="167" y="36"/>
                  </a:cubicBezTo>
                  <a:cubicBezTo>
                    <a:pt x="173" y="22"/>
                    <a:pt x="178" y="0"/>
                    <a:pt x="196" y="4"/>
                  </a:cubicBezTo>
                  <a:cubicBezTo>
                    <a:pt x="208" y="6"/>
                    <a:pt x="220" y="24"/>
                    <a:pt x="226" y="38"/>
                  </a:cubicBezTo>
                  <a:cubicBezTo>
                    <a:pt x="254" y="100"/>
                    <a:pt x="280" y="163"/>
                    <a:pt x="305" y="227"/>
                  </a:cubicBezTo>
                  <a:cubicBezTo>
                    <a:pt x="309" y="237"/>
                    <a:pt x="309" y="251"/>
                    <a:pt x="305" y="261"/>
                  </a:cubicBezTo>
                  <a:cubicBezTo>
                    <a:pt x="292" y="294"/>
                    <a:pt x="276" y="326"/>
                    <a:pt x="261" y="359"/>
                  </a:cubicBezTo>
                  <a:cubicBezTo>
                    <a:pt x="248" y="388"/>
                    <a:pt x="227" y="403"/>
                    <a:pt x="194" y="402"/>
                  </a:cubicBezTo>
                  <a:cubicBezTo>
                    <a:pt x="128" y="401"/>
                    <a:pt x="62" y="402"/>
                    <a:pt x="0" y="40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32" name="组合 31"/>
            <p:cNvGrpSpPr>
              <a:grpSpLocks noChangeAspect="1"/>
            </p:cNvGrpSpPr>
            <p:nvPr/>
          </p:nvGrpSpPr>
          <p:grpSpPr>
            <a:xfrm>
              <a:off x="4676844" y="2460412"/>
              <a:ext cx="177263" cy="158849"/>
              <a:chOff x="7384500" y="4999605"/>
              <a:chExt cx="576302" cy="516437"/>
            </a:xfrm>
            <a:solidFill>
              <a:srgbClr val="F2F2F2"/>
            </a:solidFill>
          </p:grpSpPr>
          <p:sp>
            <p:nvSpPr>
              <p:cNvPr id="33" name="Freeform 387"/>
              <p:cNvSpPr/>
              <p:nvPr/>
            </p:nvSpPr>
            <p:spPr bwMode="auto">
              <a:xfrm>
                <a:off x="7691044" y="5267200"/>
                <a:ext cx="269758" cy="248842"/>
              </a:xfrm>
              <a:custGeom>
                <a:avLst/>
                <a:gdLst>
                  <a:gd name="T0" fmla="*/ 139 w 158"/>
                  <a:gd name="T1" fmla="*/ 74 h 146"/>
                  <a:gd name="T2" fmla="*/ 46 w 158"/>
                  <a:gd name="T3" fmla="*/ 0 h 146"/>
                  <a:gd name="T4" fmla="*/ 28 w 158"/>
                  <a:gd name="T5" fmla="*/ 33 h 146"/>
                  <a:gd name="T6" fmla="*/ 0 w 158"/>
                  <a:gd name="T7" fmla="*/ 58 h 146"/>
                  <a:gd name="T8" fmla="*/ 91 w 158"/>
                  <a:gd name="T9" fmla="*/ 131 h 146"/>
                  <a:gd name="T10" fmla="*/ 138 w 158"/>
                  <a:gd name="T11" fmla="*/ 121 h 146"/>
                  <a:gd name="T12" fmla="*/ 139 w 158"/>
                  <a:gd name="T13" fmla="*/ 74 h 146"/>
                </a:gdLst>
                <a:ahLst/>
                <a:cxnLst>
                  <a:cxn ang="0">
                    <a:pos x="T0" y="T1"/>
                  </a:cxn>
                  <a:cxn ang="0">
                    <a:pos x="T2" y="T3"/>
                  </a:cxn>
                  <a:cxn ang="0">
                    <a:pos x="T4" y="T5"/>
                  </a:cxn>
                  <a:cxn ang="0">
                    <a:pos x="T6" y="T7"/>
                  </a:cxn>
                  <a:cxn ang="0">
                    <a:pos x="T8" y="T9"/>
                  </a:cxn>
                  <a:cxn ang="0">
                    <a:pos x="T10" y="T11"/>
                  </a:cxn>
                  <a:cxn ang="0">
                    <a:pos x="T12" y="T13"/>
                  </a:cxn>
                </a:cxnLst>
                <a:rect l="0" t="0" r="r" b="b"/>
                <a:pathLst>
                  <a:path w="158" h="146">
                    <a:moveTo>
                      <a:pt x="139" y="74"/>
                    </a:moveTo>
                    <a:cubicBezTo>
                      <a:pt x="46" y="0"/>
                      <a:pt x="46" y="0"/>
                      <a:pt x="46" y="0"/>
                    </a:cubicBezTo>
                    <a:cubicBezTo>
                      <a:pt x="42" y="11"/>
                      <a:pt x="36" y="22"/>
                      <a:pt x="28" y="33"/>
                    </a:cubicBezTo>
                    <a:cubicBezTo>
                      <a:pt x="19" y="43"/>
                      <a:pt x="10" y="51"/>
                      <a:pt x="0" y="58"/>
                    </a:cubicBezTo>
                    <a:cubicBezTo>
                      <a:pt x="91" y="131"/>
                      <a:pt x="91" y="131"/>
                      <a:pt x="91" y="131"/>
                    </a:cubicBezTo>
                    <a:cubicBezTo>
                      <a:pt x="91" y="131"/>
                      <a:pt x="117" y="146"/>
                      <a:pt x="138" y="121"/>
                    </a:cubicBezTo>
                    <a:cubicBezTo>
                      <a:pt x="158" y="95"/>
                      <a:pt x="139" y="74"/>
                      <a:pt x="13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34" name="Freeform 388"/>
              <p:cNvSpPr/>
              <p:nvPr/>
            </p:nvSpPr>
            <p:spPr bwMode="auto">
              <a:xfrm>
                <a:off x="7384500" y="4999605"/>
                <a:ext cx="386606" cy="385163"/>
              </a:xfrm>
              <a:custGeom>
                <a:avLst/>
                <a:gdLst>
                  <a:gd name="T0" fmla="*/ 195 w 227"/>
                  <a:gd name="T1" fmla="*/ 180 h 226"/>
                  <a:gd name="T2" fmla="*/ 213 w 227"/>
                  <a:gd name="T3" fmla="*/ 146 h 226"/>
                  <a:gd name="T4" fmla="*/ 179 w 227"/>
                  <a:gd name="T5" fmla="*/ 30 h 226"/>
                  <a:gd name="T6" fmla="*/ 65 w 227"/>
                  <a:gd name="T7" fmla="*/ 18 h 226"/>
                  <a:gd name="T8" fmla="*/ 119 w 227"/>
                  <a:gd name="T9" fmla="*/ 61 h 226"/>
                  <a:gd name="T10" fmla="*/ 112 w 227"/>
                  <a:gd name="T11" fmla="*/ 113 h 226"/>
                  <a:gd name="T12" fmla="*/ 62 w 227"/>
                  <a:gd name="T13" fmla="*/ 135 h 226"/>
                  <a:gd name="T14" fmla="*/ 8 w 227"/>
                  <a:gd name="T15" fmla="*/ 91 h 226"/>
                  <a:gd name="T16" fmla="*/ 46 w 227"/>
                  <a:gd name="T17" fmla="*/ 196 h 226"/>
                  <a:gd name="T18" fmla="*/ 166 w 227"/>
                  <a:gd name="T19" fmla="*/ 204 h 226"/>
                  <a:gd name="T20" fmla="*/ 195 w 227"/>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26">
                    <a:moveTo>
                      <a:pt x="195" y="180"/>
                    </a:moveTo>
                    <a:cubicBezTo>
                      <a:pt x="203" y="169"/>
                      <a:pt x="209" y="158"/>
                      <a:pt x="213" y="146"/>
                    </a:cubicBezTo>
                    <a:cubicBezTo>
                      <a:pt x="227" y="105"/>
                      <a:pt x="214" y="58"/>
                      <a:pt x="179" y="30"/>
                    </a:cubicBezTo>
                    <a:cubicBezTo>
                      <a:pt x="145" y="3"/>
                      <a:pt x="101" y="0"/>
                      <a:pt x="65" y="18"/>
                    </a:cubicBezTo>
                    <a:cubicBezTo>
                      <a:pt x="119" y="61"/>
                      <a:pt x="119" y="61"/>
                      <a:pt x="119" y="61"/>
                    </a:cubicBezTo>
                    <a:cubicBezTo>
                      <a:pt x="112" y="113"/>
                      <a:pt x="112" y="113"/>
                      <a:pt x="112" y="113"/>
                    </a:cubicBezTo>
                    <a:cubicBezTo>
                      <a:pt x="62" y="135"/>
                      <a:pt x="62" y="135"/>
                      <a:pt x="62" y="135"/>
                    </a:cubicBezTo>
                    <a:cubicBezTo>
                      <a:pt x="8" y="91"/>
                      <a:pt x="8" y="91"/>
                      <a:pt x="8" y="91"/>
                    </a:cubicBezTo>
                    <a:cubicBezTo>
                      <a:pt x="0" y="129"/>
                      <a:pt x="13" y="170"/>
                      <a:pt x="46" y="196"/>
                    </a:cubicBezTo>
                    <a:cubicBezTo>
                      <a:pt x="81" y="225"/>
                      <a:pt x="129" y="226"/>
                      <a:pt x="166" y="204"/>
                    </a:cubicBezTo>
                    <a:cubicBezTo>
                      <a:pt x="177" y="198"/>
                      <a:pt x="187" y="190"/>
                      <a:pt x="19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35" name="组合 34"/>
          <p:cNvGrpSpPr/>
          <p:nvPr/>
        </p:nvGrpSpPr>
        <p:grpSpPr>
          <a:xfrm>
            <a:off x="3945211" y="1278663"/>
            <a:ext cx="1270001" cy="1204010"/>
            <a:chOff x="3945211" y="1278663"/>
            <a:chExt cx="1270001" cy="1204010"/>
          </a:xfrm>
        </p:grpSpPr>
        <p:sp>
          <p:nvSpPr>
            <p:cNvPr id="36" name="Freeform 5"/>
            <p:cNvSpPr/>
            <p:nvPr/>
          </p:nvSpPr>
          <p:spPr bwMode="auto">
            <a:xfrm rot="16200000">
              <a:off x="3978207" y="1245667"/>
              <a:ext cx="1204010" cy="1270001"/>
            </a:xfrm>
            <a:custGeom>
              <a:avLst/>
              <a:gdLst>
                <a:gd name="T0" fmla="*/ 436 w 436"/>
                <a:gd name="T1" fmla="*/ 458 h 459"/>
                <a:gd name="T2" fmla="*/ 305 w 436"/>
                <a:gd name="T3" fmla="*/ 458 h 459"/>
                <a:gd name="T4" fmla="*/ 225 w 436"/>
                <a:gd name="T5" fmla="*/ 458 h 459"/>
                <a:gd name="T6" fmla="*/ 195 w 436"/>
                <a:gd name="T7" fmla="*/ 439 h 459"/>
                <a:gd name="T8" fmla="*/ 37 w 436"/>
                <a:gd name="T9" fmla="*/ 66 h 459"/>
                <a:gd name="T10" fmla="*/ 0 w 436"/>
                <a:gd name="T11" fmla="*/ 2 h 459"/>
                <a:gd name="T12" fmla="*/ 63 w 436"/>
                <a:gd name="T13" fmla="*/ 2 h 459"/>
                <a:gd name="T14" fmla="*/ 191 w 436"/>
                <a:gd name="T15" fmla="*/ 2 h 459"/>
                <a:gd name="T16" fmla="*/ 261 w 436"/>
                <a:gd name="T17" fmla="*/ 48 h 459"/>
                <a:gd name="T18" fmla="*/ 306 w 436"/>
                <a:gd name="T19" fmla="*/ 151 h 459"/>
                <a:gd name="T20" fmla="*/ 428 w 436"/>
                <a:gd name="T21" fmla="*/ 435 h 459"/>
                <a:gd name="T22" fmla="*/ 436 w 436"/>
                <a:gd name="T23" fmla="*/ 45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459">
                  <a:moveTo>
                    <a:pt x="436" y="458"/>
                  </a:moveTo>
                  <a:cubicBezTo>
                    <a:pt x="390" y="458"/>
                    <a:pt x="347" y="458"/>
                    <a:pt x="305" y="458"/>
                  </a:cubicBezTo>
                  <a:cubicBezTo>
                    <a:pt x="278" y="458"/>
                    <a:pt x="251" y="457"/>
                    <a:pt x="225" y="458"/>
                  </a:cubicBezTo>
                  <a:cubicBezTo>
                    <a:pt x="209" y="459"/>
                    <a:pt x="201" y="454"/>
                    <a:pt x="195" y="439"/>
                  </a:cubicBezTo>
                  <a:cubicBezTo>
                    <a:pt x="143" y="314"/>
                    <a:pt x="91" y="190"/>
                    <a:pt x="37" y="66"/>
                  </a:cubicBezTo>
                  <a:cubicBezTo>
                    <a:pt x="28" y="43"/>
                    <a:pt x="13" y="23"/>
                    <a:pt x="0" y="2"/>
                  </a:cubicBezTo>
                  <a:cubicBezTo>
                    <a:pt x="18" y="2"/>
                    <a:pt x="41" y="2"/>
                    <a:pt x="63" y="2"/>
                  </a:cubicBezTo>
                  <a:cubicBezTo>
                    <a:pt x="105" y="2"/>
                    <a:pt x="148" y="4"/>
                    <a:pt x="191" y="2"/>
                  </a:cubicBezTo>
                  <a:cubicBezTo>
                    <a:pt x="227" y="0"/>
                    <a:pt x="248" y="17"/>
                    <a:pt x="261" y="48"/>
                  </a:cubicBezTo>
                  <a:cubicBezTo>
                    <a:pt x="276" y="82"/>
                    <a:pt x="291" y="117"/>
                    <a:pt x="306" y="151"/>
                  </a:cubicBezTo>
                  <a:cubicBezTo>
                    <a:pt x="346" y="246"/>
                    <a:pt x="387" y="340"/>
                    <a:pt x="428" y="435"/>
                  </a:cubicBezTo>
                  <a:cubicBezTo>
                    <a:pt x="430" y="441"/>
                    <a:pt x="432" y="447"/>
                    <a:pt x="436" y="458"/>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37" name="组合 36"/>
            <p:cNvGrpSpPr/>
            <p:nvPr/>
          </p:nvGrpSpPr>
          <p:grpSpPr>
            <a:xfrm>
              <a:off x="4552358" y="1754627"/>
              <a:ext cx="145427" cy="177263"/>
              <a:chOff x="6069810" y="2547847"/>
              <a:chExt cx="193903" cy="236350"/>
            </a:xfrm>
            <a:solidFill>
              <a:srgbClr val="F2F2F2"/>
            </a:solidFill>
          </p:grpSpPr>
          <p:sp>
            <p:nvSpPr>
              <p:cNvPr id="38" name="Freeform 34"/>
              <p:cNvSpPr>
                <a:spLocks noEditPoints="1"/>
              </p:cNvSpPr>
              <p:nvPr/>
            </p:nvSpPr>
            <p:spPr bwMode="auto">
              <a:xfrm>
                <a:off x="6069810" y="2547847"/>
                <a:ext cx="193903" cy="236350"/>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39" name="Freeform 35"/>
              <p:cNvSpPr>
                <a:spLocks noEditPoints="1"/>
              </p:cNvSpPr>
              <p:nvPr/>
            </p:nvSpPr>
            <p:spPr bwMode="auto">
              <a:xfrm>
                <a:off x="6097370" y="2601367"/>
                <a:ext cx="138783" cy="145919"/>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40" name="组合 39"/>
          <p:cNvGrpSpPr/>
          <p:nvPr/>
        </p:nvGrpSpPr>
        <p:grpSpPr>
          <a:xfrm>
            <a:off x="4103595" y="3454973"/>
            <a:ext cx="1108685" cy="821249"/>
            <a:chOff x="4103595" y="3454973"/>
            <a:chExt cx="1108685" cy="821249"/>
          </a:xfrm>
        </p:grpSpPr>
        <p:sp>
          <p:nvSpPr>
            <p:cNvPr id="41" name="Freeform 6"/>
            <p:cNvSpPr/>
            <p:nvPr/>
          </p:nvSpPr>
          <p:spPr bwMode="auto">
            <a:xfrm rot="16200000">
              <a:off x="4247313" y="3311255"/>
              <a:ext cx="821249" cy="1108685"/>
            </a:xfrm>
            <a:custGeom>
              <a:avLst/>
              <a:gdLst>
                <a:gd name="T0" fmla="*/ 0 w 297"/>
                <a:gd name="T1" fmla="*/ 397 h 401"/>
                <a:gd name="T2" fmla="*/ 34 w 297"/>
                <a:gd name="T3" fmla="*/ 315 h 401"/>
                <a:gd name="T4" fmla="*/ 155 w 297"/>
                <a:gd name="T5" fmla="*/ 35 h 401"/>
                <a:gd name="T6" fmla="*/ 183 w 297"/>
                <a:gd name="T7" fmla="*/ 3 h 401"/>
                <a:gd name="T8" fmla="*/ 213 w 297"/>
                <a:gd name="T9" fmla="*/ 35 h 401"/>
                <a:gd name="T10" fmla="*/ 291 w 297"/>
                <a:gd name="T11" fmla="*/ 223 h 401"/>
                <a:gd name="T12" fmla="*/ 292 w 297"/>
                <a:gd name="T13" fmla="*/ 259 h 401"/>
                <a:gd name="T14" fmla="*/ 237 w 297"/>
                <a:gd name="T15" fmla="*/ 386 h 401"/>
                <a:gd name="T16" fmla="*/ 220 w 297"/>
                <a:gd name="T17" fmla="*/ 400 h 401"/>
                <a:gd name="T18" fmla="*/ 6 w 297"/>
                <a:gd name="T19" fmla="*/ 400 h 401"/>
                <a:gd name="T20" fmla="*/ 0 w 297"/>
                <a:gd name="T21" fmla="*/ 39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401">
                  <a:moveTo>
                    <a:pt x="0" y="397"/>
                  </a:moveTo>
                  <a:cubicBezTo>
                    <a:pt x="11" y="369"/>
                    <a:pt x="23" y="342"/>
                    <a:pt x="34" y="315"/>
                  </a:cubicBezTo>
                  <a:cubicBezTo>
                    <a:pt x="74" y="222"/>
                    <a:pt x="114" y="128"/>
                    <a:pt x="155" y="35"/>
                  </a:cubicBezTo>
                  <a:cubicBezTo>
                    <a:pt x="160" y="22"/>
                    <a:pt x="172" y="5"/>
                    <a:pt x="183" y="3"/>
                  </a:cubicBezTo>
                  <a:cubicBezTo>
                    <a:pt x="201" y="0"/>
                    <a:pt x="207" y="21"/>
                    <a:pt x="213" y="35"/>
                  </a:cubicBezTo>
                  <a:cubicBezTo>
                    <a:pt x="239" y="98"/>
                    <a:pt x="265" y="161"/>
                    <a:pt x="291" y="223"/>
                  </a:cubicBezTo>
                  <a:cubicBezTo>
                    <a:pt x="297" y="236"/>
                    <a:pt x="297" y="246"/>
                    <a:pt x="292" y="259"/>
                  </a:cubicBezTo>
                  <a:cubicBezTo>
                    <a:pt x="273" y="301"/>
                    <a:pt x="256" y="344"/>
                    <a:pt x="237" y="386"/>
                  </a:cubicBezTo>
                  <a:cubicBezTo>
                    <a:pt x="235" y="392"/>
                    <a:pt x="226" y="400"/>
                    <a:pt x="220" y="400"/>
                  </a:cubicBezTo>
                  <a:cubicBezTo>
                    <a:pt x="149" y="401"/>
                    <a:pt x="77" y="400"/>
                    <a:pt x="6" y="400"/>
                  </a:cubicBezTo>
                  <a:cubicBezTo>
                    <a:pt x="5" y="400"/>
                    <a:pt x="4" y="399"/>
                    <a:pt x="0" y="39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42" name="组合 41"/>
            <p:cNvGrpSpPr>
              <a:grpSpLocks noChangeAspect="1"/>
            </p:cNvGrpSpPr>
            <p:nvPr/>
          </p:nvGrpSpPr>
          <p:grpSpPr>
            <a:xfrm>
              <a:off x="4688191" y="3717347"/>
              <a:ext cx="177263" cy="176072"/>
              <a:chOff x="6463926" y="2278309"/>
              <a:chExt cx="708057" cy="703302"/>
            </a:xfrm>
            <a:solidFill>
              <a:srgbClr val="F2F2F2"/>
            </a:solidFill>
          </p:grpSpPr>
          <p:sp>
            <p:nvSpPr>
              <p:cNvPr id="4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4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grpSp>
        <p:nvGrpSpPr>
          <p:cNvPr id="47" name="组合 46"/>
          <p:cNvGrpSpPr/>
          <p:nvPr/>
        </p:nvGrpSpPr>
        <p:grpSpPr>
          <a:xfrm>
            <a:off x="3934945" y="2850769"/>
            <a:ext cx="1139483" cy="850579"/>
            <a:chOff x="3934945" y="2850769"/>
            <a:chExt cx="1139483" cy="850579"/>
          </a:xfrm>
        </p:grpSpPr>
        <p:sp>
          <p:nvSpPr>
            <p:cNvPr id="48" name="Freeform 8"/>
            <p:cNvSpPr/>
            <p:nvPr/>
          </p:nvSpPr>
          <p:spPr bwMode="auto">
            <a:xfrm rot="16200000">
              <a:off x="4079397" y="2706317"/>
              <a:ext cx="850579" cy="1139483"/>
            </a:xfrm>
            <a:custGeom>
              <a:avLst/>
              <a:gdLst>
                <a:gd name="T0" fmla="*/ 0 w 308"/>
                <a:gd name="T1" fmla="*/ 6 h 412"/>
                <a:gd name="T2" fmla="*/ 166 w 308"/>
                <a:gd name="T3" fmla="*/ 5 h 412"/>
                <a:gd name="T4" fmla="*/ 273 w 308"/>
                <a:gd name="T5" fmla="*/ 76 h 412"/>
                <a:gd name="T6" fmla="*/ 304 w 308"/>
                <a:gd name="T7" fmla="*/ 150 h 412"/>
                <a:gd name="T8" fmla="*/ 305 w 308"/>
                <a:gd name="T9" fmla="*/ 180 h 412"/>
                <a:gd name="T10" fmla="*/ 225 w 308"/>
                <a:gd name="T11" fmla="*/ 375 h 412"/>
                <a:gd name="T12" fmla="*/ 220 w 308"/>
                <a:gd name="T13" fmla="*/ 386 h 412"/>
                <a:gd name="T14" fmla="*/ 170 w 308"/>
                <a:gd name="T15" fmla="*/ 382 h 412"/>
                <a:gd name="T16" fmla="*/ 142 w 308"/>
                <a:gd name="T17" fmla="*/ 314 h 412"/>
                <a:gd name="T18" fmla="*/ 34 w 308"/>
                <a:gd name="T19" fmla="*/ 60 h 412"/>
                <a:gd name="T20" fmla="*/ 0 w 308"/>
                <a:gd name="T2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412">
                  <a:moveTo>
                    <a:pt x="0" y="6"/>
                  </a:moveTo>
                  <a:cubicBezTo>
                    <a:pt x="53" y="6"/>
                    <a:pt x="110" y="10"/>
                    <a:pt x="166" y="5"/>
                  </a:cubicBezTo>
                  <a:cubicBezTo>
                    <a:pt x="224" y="0"/>
                    <a:pt x="256" y="23"/>
                    <a:pt x="273" y="76"/>
                  </a:cubicBezTo>
                  <a:cubicBezTo>
                    <a:pt x="281" y="101"/>
                    <a:pt x="295" y="125"/>
                    <a:pt x="304" y="150"/>
                  </a:cubicBezTo>
                  <a:cubicBezTo>
                    <a:pt x="308" y="159"/>
                    <a:pt x="308" y="171"/>
                    <a:pt x="305" y="180"/>
                  </a:cubicBezTo>
                  <a:cubicBezTo>
                    <a:pt x="279" y="245"/>
                    <a:pt x="252" y="310"/>
                    <a:pt x="225" y="375"/>
                  </a:cubicBezTo>
                  <a:cubicBezTo>
                    <a:pt x="224" y="379"/>
                    <a:pt x="222" y="383"/>
                    <a:pt x="220" y="386"/>
                  </a:cubicBezTo>
                  <a:cubicBezTo>
                    <a:pt x="203" y="412"/>
                    <a:pt x="184" y="411"/>
                    <a:pt x="170" y="382"/>
                  </a:cubicBezTo>
                  <a:cubicBezTo>
                    <a:pt x="159" y="360"/>
                    <a:pt x="152" y="336"/>
                    <a:pt x="142" y="314"/>
                  </a:cubicBezTo>
                  <a:cubicBezTo>
                    <a:pt x="106" y="229"/>
                    <a:pt x="71" y="144"/>
                    <a:pt x="34" y="60"/>
                  </a:cubicBezTo>
                  <a:cubicBezTo>
                    <a:pt x="26" y="41"/>
                    <a:pt x="12" y="25"/>
                    <a:pt x="0" y="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tx1">
                    <a:lumMod val="65000"/>
                    <a:lumOff val="35000"/>
                  </a:schemeClr>
                </a:solidFill>
                <a:latin typeface="+mn-ea"/>
              </a:endParaRPr>
            </a:p>
          </p:txBody>
        </p:sp>
        <p:grpSp>
          <p:nvGrpSpPr>
            <p:cNvPr id="49" name="组合 48"/>
            <p:cNvGrpSpPr>
              <a:grpSpLocks noChangeAspect="1"/>
            </p:cNvGrpSpPr>
            <p:nvPr/>
          </p:nvGrpSpPr>
          <p:grpSpPr>
            <a:xfrm>
              <a:off x="4351138" y="3084424"/>
              <a:ext cx="133247" cy="177263"/>
              <a:chOff x="8776738" y="4901987"/>
              <a:chExt cx="528116" cy="702571"/>
            </a:xfrm>
            <a:solidFill>
              <a:srgbClr val="F2F2F2"/>
            </a:solidFill>
          </p:grpSpPr>
          <p:sp>
            <p:nvSpPr>
              <p:cNvPr id="50" name="Freeform 23"/>
              <p:cNvSpPr>
                <a:spLocks noEditPoints="1"/>
              </p:cNvSpPr>
              <p:nvPr/>
            </p:nvSpPr>
            <p:spPr bwMode="auto">
              <a:xfrm>
                <a:off x="8776738" y="4901987"/>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51" name="Freeform 24"/>
              <p:cNvSpPr/>
              <p:nvPr/>
            </p:nvSpPr>
            <p:spPr bwMode="auto">
              <a:xfrm>
                <a:off x="8785515" y="5009147"/>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grpSp>
      <p:sp>
        <p:nvSpPr>
          <p:cNvPr id="52" name="文本框 51"/>
          <p:cNvSpPr txBox="1"/>
          <p:nvPr/>
        </p:nvSpPr>
        <p:spPr>
          <a:xfrm>
            <a:off x="5278295" y="3893419"/>
            <a:ext cx="2916581" cy="426912"/>
          </a:xfrm>
          <a:prstGeom prst="rect">
            <a:avLst/>
          </a:prstGeom>
          <a:noFill/>
        </p:spPr>
        <p:txBody>
          <a:bodyPr wrap="square" rtlCol="0">
            <a:spAutoFit/>
          </a:bodyPr>
          <a:lstStyle/>
          <a:p>
            <a:pPr>
              <a:lnSpc>
                <a:spcPct val="130000"/>
              </a:lnSpc>
            </a:pPr>
            <a:r>
              <a:rPr lang="en-US" altLang="zh-CN" sz="900" dirty="0">
                <a:solidFill>
                  <a:schemeClr val="tx1">
                    <a:lumMod val="65000"/>
                    <a:lumOff val="35000"/>
                  </a:schemeClr>
                </a:solidFill>
                <a:latin typeface="+mn-ea"/>
              </a:rPr>
              <a:t>Click here to add content of the text</a:t>
            </a:r>
            <a:r>
              <a:rPr lang="zh-CN" altLang="en-US" sz="900" dirty="0">
                <a:solidFill>
                  <a:schemeClr val="tx1">
                    <a:lumMod val="65000"/>
                    <a:lumOff val="35000"/>
                  </a:schemeClr>
                </a:solidFill>
                <a:latin typeface="+mn-ea"/>
              </a:rPr>
              <a:t>，</a:t>
            </a:r>
            <a:r>
              <a:rPr lang="en-US" altLang="zh-CN" sz="900" dirty="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3" name="TextBox 76"/>
          <p:cNvSpPr txBox="1"/>
          <p:nvPr/>
        </p:nvSpPr>
        <p:spPr>
          <a:xfrm>
            <a:off x="5278294" y="3618380"/>
            <a:ext cx="1813985" cy="323165"/>
          </a:xfrm>
          <a:prstGeom prst="rect">
            <a:avLst/>
          </a:prstGeom>
          <a:noFill/>
        </p:spPr>
        <p:txBody>
          <a:bodyPr wrap="square"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4" name="文本框 53"/>
          <p:cNvSpPr txBox="1"/>
          <p:nvPr/>
        </p:nvSpPr>
        <p:spPr>
          <a:xfrm>
            <a:off x="5278295" y="2664175"/>
            <a:ext cx="2916581" cy="426912"/>
          </a:xfrm>
          <a:prstGeom prst="rect">
            <a:avLst/>
          </a:prstGeom>
          <a:noFill/>
        </p:spPr>
        <p:txBody>
          <a:bodyPr wrap="square" rtlCol="0">
            <a:spAutoFit/>
          </a:bodyPr>
          <a:lstStyle/>
          <a:p>
            <a:pPr>
              <a:lnSpc>
                <a:spcPct val="130000"/>
              </a:lnSpc>
            </a:pPr>
            <a:r>
              <a:rPr lang="en-US" altLang="zh-CN" sz="900" dirty="0">
                <a:solidFill>
                  <a:schemeClr val="tx1">
                    <a:lumMod val="65000"/>
                    <a:lumOff val="35000"/>
                  </a:schemeClr>
                </a:solidFill>
                <a:latin typeface="+mn-ea"/>
              </a:rPr>
              <a:t>Click here to add content of the text</a:t>
            </a:r>
            <a:r>
              <a:rPr lang="zh-CN" altLang="en-US" sz="900" dirty="0">
                <a:solidFill>
                  <a:schemeClr val="tx1">
                    <a:lumMod val="65000"/>
                    <a:lumOff val="35000"/>
                  </a:schemeClr>
                </a:solidFill>
                <a:latin typeface="+mn-ea"/>
              </a:rPr>
              <a:t>，</a:t>
            </a:r>
            <a:r>
              <a:rPr lang="en-US" altLang="zh-CN" sz="900" dirty="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5" name="TextBox 76"/>
          <p:cNvSpPr txBox="1"/>
          <p:nvPr/>
        </p:nvSpPr>
        <p:spPr>
          <a:xfrm>
            <a:off x="5278294" y="2389136"/>
            <a:ext cx="1453945" cy="323165"/>
          </a:xfrm>
          <a:prstGeom prst="rect">
            <a:avLst/>
          </a:prstGeom>
          <a:noFill/>
        </p:spPr>
        <p:txBody>
          <a:bodyPr wrap="square"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6" name="文本框 55"/>
          <p:cNvSpPr txBox="1"/>
          <p:nvPr/>
        </p:nvSpPr>
        <p:spPr>
          <a:xfrm>
            <a:off x="893126" y="3222552"/>
            <a:ext cx="2916581" cy="426912"/>
          </a:xfrm>
          <a:prstGeom prst="rect">
            <a:avLst/>
          </a:prstGeom>
          <a:noFill/>
        </p:spPr>
        <p:txBody>
          <a:bodyPr wrap="square" rtlCol="0">
            <a:spAutoFit/>
          </a:bodyPr>
          <a:lstStyle/>
          <a:p>
            <a:pPr algn="r">
              <a:lnSpc>
                <a:spcPct val="130000"/>
              </a:lnSpc>
            </a:pPr>
            <a:r>
              <a:rPr lang="en-US" altLang="zh-CN" sz="900" dirty="0">
                <a:solidFill>
                  <a:schemeClr val="tx1">
                    <a:lumMod val="65000"/>
                    <a:lumOff val="35000"/>
                  </a:schemeClr>
                </a:solidFill>
                <a:latin typeface="+mn-ea"/>
              </a:rPr>
              <a:t>Click here to add content of the text</a:t>
            </a:r>
            <a:r>
              <a:rPr lang="zh-CN" altLang="en-US" sz="900" dirty="0">
                <a:solidFill>
                  <a:schemeClr val="tx1">
                    <a:lumMod val="65000"/>
                    <a:lumOff val="35000"/>
                  </a:schemeClr>
                </a:solidFill>
                <a:latin typeface="+mn-ea"/>
              </a:rPr>
              <a:t>，</a:t>
            </a:r>
            <a:r>
              <a:rPr lang="en-US" altLang="zh-CN" sz="900" dirty="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7" name="TextBox 76"/>
          <p:cNvSpPr txBox="1"/>
          <p:nvPr/>
        </p:nvSpPr>
        <p:spPr>
          <a:xfrm>
            <a:off x="1903736" y="2947513"/>
            <a:ext cx="1905971" cy="323165"/>
          </a:xfrm>
          <a:prstGeom prst="rect">
            <a:avLst/>
          </a:prstGeom>
          <a:noFill/>
        </p:spPr>
        <p:txBody>
          <a:bodyPr wrap="square" rtlCol="0">
            <a:spAutoFit/>
          </a:bodyPr>
          <a:lstStyle/>
          <a:p>
            <a:pPr algn="r"/>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58" name="文本框 57"/>
          <p:cNvSpPr txBox="1"/>
          <p:nvPr/>
        </p:nvSpPr>
        <p:spPr>
          <a:xfrm>
            <a:off x="893126" y="1993308"/>
            <a:ext cx="2916581" cy="426912"/>
          </a:xfrm>
          <a:prstGeom prst="rect">
            <a:avLst/>
          </a:prstGeom>
          <a:noFill/>
        </p:spPr>
        <p:txBody>
          <a:bodyPr wrap="square" rtlCol="0">
            <a:spAutoFit/>
          </a:bodyPr>
          <a:lstStyle/>
          <a:p>
            <a:pPr algn="r">
              <a:lnSpc>
                <a:spcPct val="130000"/>
              </a:lnSpc>
            </a:pPr>
            <a:r>
              <a:rPr lang="en-US" altLang="zh-CN" sz="900" dirty="0">
                <a:solidFill>
                  <a:schemeClr val="tx1">
                    <a:lumMod val="65000"/>
                    <a:lumOff val="35000"/>
                  </a:schemeClr>
                </a:solidFill>
                <a:latin typeface="+mn-ea"/>
              </a:rPr>
              <a:t>Click here to add content of the text</a:t>
            </a:r>
            <a:r>
              <a:rPr lang="zh-CN" altLang="en-US" sz="900" dirty="0">
                <a:solidFill>
                  <a:schemeClr val="tx1">
                    <a:lumMod val="65000"/>
                    <a:lumOff val="35000"/>
                  </a:schemeClr>
                </a:solidFill>
                <a:latin typeface="+mn-ea"/>
              </a:rPr>
              <a:t>，</a:t>
            </a:r>
            <a:r>
              <a:rPr lang="en-US" altLang="zh-CN" sz="900" dirty="0">
                <a:solidFill>
                  <a:schemeClr val="tx1">
                    <a:lumMod val="65000"/>
                    <a:lumOff val="35000"/>
                  </a:schemeClr>
                </a:solidFill>
                <a:latin typeface="+mn-ea"/>
              </a:rPr>
              <a:t>and briefly explain your point of view</a:t>
            </a:r>
            <a:endParaRPr lang="zh-CN" altLang="en-US" sz="900" dirty="0">
              <a:solidFill>
                <a:schemeClr val="tx1">
                  <a:lumMod val="65000"/>
                  <a:lumOff val="35000"/>
                </a:schemeClr>
              </a:solidFill>
              <a:latin typeface="+mn-ea"/>
            </a:endParaRPr>
          </a:p>
        </p:txBody>
      </p:sp>
      <p:sp>
        <p:nvSpPr>
          <p:cNvPr id="59" name="TextBox 76"/>
          <p:cNvSpPr txBox="1"/>
          <p:nvPr/>
        </p:nvSpPr>
        <p:spPr>
          <a:xfrm>
            <a:off x="2051720" y="1718269"/>
            <a:ext cx="1757987" cy="323165"/>
          </a:xfrm>
          <a:prstGeom prst="rect">
            <a:avLst/>
          </a:prstGeom>
          <a:noFill/>
        </p:spPr>
        <p:txBody>
          <a:bodyPr wrap="square" rtlCol="0">
            <a:spAutoFit/>
          </a:bodyPr>
          <a:lstStyle/>
          <a:p>
            <a:pPr algn="r"/>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2" name="文本框 1"/>
          <p:cNvSpPr txBox="1"/>
          <p:nvPr/>
        </p:nvSpPr>
        <p:spPr>
          <a:xfrm>
            <a:off x="467360" y="699135"/>
            <a:ext cx="2585085" cy="521970"/>
          </a:xfrm>
          <a:prstGeom prst="rect">
            <a:avLst/>
          </a:prstGeom>
          <a:noFill/>
        </p:spPr>
        <p:txBody>
          <a:bodyPr wrap="none" rtlCol="0">
            <a:spAutoFit/>
          </a:bodyPr>
          <a:lstStyle/>
          <a:p>
            <a:r>
              <a:rPr lang="zh-CN" altLang="en-US" sz="1400">
                <a:solidFill>
                  <a:schemeClr val="tx1">
                    <a:lumMod val="65000"/>
                    <a:lumOff val="35000"/>
                  </a:schemeClr>
                </a:solidFill>
              </a:rPr>
              <a:t>复用了</a:t>
            </a:r>
            <a:r>
              <a:rPr lang="en-US" altLang="zh-CN" sz="1400">
                <a:solidFill>
                  <a:schemeClr val="tx1">
                    <a:lumMod val="65000"/>
                    <a:lumOff val="35000"/>
                  </a:schemeClr>
                </a:solidFill>
              </a:rPr>
              <a:t>learnopengl </a:t>
            </a:r>
            <a:r>
              <a:rPr lang="zh-CN" altLang="en-US" sz="1400">
                <a:solidFill>
                  <a:schemeClr val="tx1">
                    <a:lumMod val="65000"/>
                    <a:lumOff val="35000"/>
                  </a:schemeClr>
                </a:solidFill>
              </a:rPr>
              <a:t>的代码框架</a:t>
            </a:r>
            <a:br>
              <a:rPr lang="zh-CN" altLang="en-US" sz="1400">
                <a:solidFill>
                  <a:schemeClr val="tx1">
                    <a:lumMod val="65000"/>
                    <a:lumOff val="35000"/>
                  </a:schemeClr>
                </a:solidFill>
              </a:rPr>
            </a:br>
            <a:r>
              <a:rPr lang="zh-CN" altLang="en-US" sz="1400">
                <a:solidFill>
                  <a:schemeClr val="tx1">
                    <a:lumMod val="65000"/>
                    <a:lumOff val="35000"/>
                  </a:schemeClr>
                </a:solidFill>
                <a:hlinkClick r:id="rId4" action="ppaction://hlinkfile"/>
              </a:rPr>
              <a:t>项目仓库</a:t>
            </a:r>
            <a:endParaRPr lang="zh-CN" altLang="en-US" sz="1400">
              <a:solidFill>
                <a:schemeClr val="tx1">
                  <a:lumMod val="65000"/>
                  <a:lumOff val="35000"/>
                </a:scheme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3" name="组合 2"/>
          <p:cNvGrpSpPr/>
          <p:nvPr/>
        </p:nvGrpSpPr>
        <p:grpSpPr>
          <a:xfrm>
            <a:off x="1416275" y="2286316"/>
            <a:ext cx="1664173" cy="1089408"/>
            <a:chOff x="1904981" y="3049516"/>
            <a:chExt cx="2255524" cy="1476520"/>
          </a:xfrm>
          <a:solidFill>
            <a:srgbClr val="1983B7"/>
          </a:solidFill>
        </p:grpSpPr>
        <p:sp>
          <p:nvSpPr>
            <p:cNvPr id="4" name="Freeform 5"/>
            <p:cNvSpPr/>
            <p:nvPr/>
          </p:nvSpPr>
          <p:spPr bwMode="auto">
            <a:xfrm>
              <a:off x="1904981" y="3049516"/>
              <a:ext cx="2255524"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5" name="组合 4"/>
            <p:cNvGrpSpPr/>
            <p:nvPr/>
          </p:nvGrpSpPr>
          <p:grpSpPr>
            <a:xfrm>
              <a:off x="2709623" y="3293372"/>
              <a:ext cx="646240" cy="532372"/>
              <a:chOff x="215901" y="1787525"/>
              <a:chExt cx="693738" cy="571500"/>
            </a:xfrm>
            <a:grpFill/>
          </p:grpSpPr>
          <p:sp>
            <p:nvSpPr>
              <p:cNvPr id="6" name="Freeform 13"/>
              <p:cNvSpPr>
                <a:spLocks noEditPoints="1"/>
              </p:cNvSpPr>
              <p:nvPr/>
            </p:nvSpPr>
            <p:spPr bwMode="auto">
              <a:xfrm>
                <a:off x="215901" y="1787525"/>
                <a:ext cx="693738" cy="571500"/>
              </a:xfrm>
              <a:custGeom>
                <a:avLst/>
                <a:gdLst>
                  <a:gd name="T0" fmla="*/ 166 w 182"/>
                  <a:gd name="T1" fmla="*/ 0 h 152"/>
                  <a:gd name="T2" fmla="*/ 15 w 182"/>
                  <a:gd name="T3" fmla="*/ 0 h 152"/>
                  <a:gd name="T4" fmla="*/ 0 w 182"/>
                  <a:gd name="T5" fmla="*/ 15 h 152"/>
                  <a:gd name="T6" fmla="*/ 0 w 182"/>
                  <a:gd name="T7" fmla="*/ 107 h 152"/>
                  <a:gd name="T8" fmla="*/ 15 w 182"/>
                  <a:gd name="T9" fmla="*/ 123 h 152"/>
                  <a:gd name="T10" fmla="*/ 70 w 182"/>
                  <a:gd name="T11" fmla="*/ 123 h 152"/>
                  <a:gd name="T12" fmla="*/ 70 w 182"/>
                  <a:gd name="T13" fmla="*/ 142 h 152"/>
                  <a:gd name="T14" fmla="*/ 27 w 182"/>
                  <a:gd name="T15" fmla="*/ 142 h 152"/>
                  <a:gd name="T16" fmla="*/ 17 w 182"/>
                  <a:gd name="T17" fmla="*/ 152 h 152"/>
                  <a:gd name="T18" fmla="*/ 164 w 182"/>
                  <a:gd name="T19" fmla="*/ 152 h 152"/>
                  <a:gd name="T20" fmla="*/ 155 w 182"/>
                  <a:gd name="T21" fmla="*/ 142 h 152"/>
                  <a:gd name="T22" fmla="*/ 111 w 182"/>
                  <a:gd name="T23" fmla="*/ 142 h 152"/>
                  <a:gd name="T24" fmla="*/ 111 w 182"/>
                  <a:gd name="T25" fmla="*/ 123 h 152"/>
                  <a:gd name="T26" fmla="*/ 166 w 182"/>
                  <a:gd name="T27" fmla="*/ 123 h 152"/>
                  <a:gd name="T28" fmla="*/ 182 w 182"/>
                  <a:gd name="T29" fmla="*/ 107 h 152"/>
                  <a:gd name="T30" fmla="*/ 182 w 182"/>
                  <a:gd name="T31" fmla="*/ 15 h 152"/>
                  <a:gd name="T32" fmla="*/ 166 w 182"/>
                  <a:gd name="T33" fmla="*/ 0 h 152"/>
                  <a:gd name="T34" fmla="*/ 172 w 182"/>
                  <a:gd name="T35" fmla="*/ 107 h 152"/>
                  <a:gd name="T36" fmla="*/ 166 w 182"/>
                  <a:gd name="T37" fmla="*/ 112 h 152"/>
                  <a:gd name="T38" fmla="*/ 15 w 182"/>
                  <a:gd name="T39" fmla="*/ 112 h 152"/>
                  <a:gd name="T40" fmla="*/ 10 w 182"/>
                  <a:gd name="T41" fmla="*/ 107 h 152"/>
                  <a:gd name="T42" fmla="*/ 10 w 182"/>
                  <a:gd name="T43" fmla="*/ 15 h 152"/>
                  <a:gd name="T44" fmla="*/ 15 w 182"/>
                  <a:gd name="T45" fmla="*/ 10 h 152"/>
                  <a:gd name="T46" fmla="*/ 166 w 182"/>
                  <a:gd name="T47" fmla="*/ 10 h 152"/>
                  <a:gd name="T48" fmla="*/ 172 w 182"/>
                  <a:gd name="T49" fmla="*/ 15 h 152"/>
                  <a:gd name="T50" fmla="*/ 172 w 182"/>
                  <a:gd name="T51" fmla="*/ 10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2" h="152">
                    <a:moveTo>
                      <a:pt x="166" y="0"/>
                    </a:moveTo>
                    <a:cubicBezTo>
                      <a:pt x="15" y="0"/>
                      <a:pt x="15" y="0"/>
                      <a:pt x="15" y="0"/>
                    </a:cubicBezTo>
                    <a:cubicBezTo>
                      <a:pt x="7" y="0"/>
                      <a:pt x="0" y="7"/>
                      <a:pt x="0" y="15"/>
                    </a:cubicBezTo>
                    <a:cubicBezTo>
                      <a:pt x="0" y="107"/>
                      <a:pt x="0" y="107"/>
                      <a:pt x="0" y="107"/>
                    </a:cubicBezTo>
                    <a:cubicBezTo>
                      <a:pt x="0" y="116"/>
                      <a:pt x="7" y="123"/>
                      <a:pt x="15" y="123"/>
                    </a:cubicBezTo>
                    <a:cubicBezTo>
                      <a:pt x="70" y="123"/>
                      <a:pt x="70" y="123"/>
                      <a:pt x="70" y="123"/>
                    </a:cubicBezTo>
                    <a:cubicBezTo>
                      <a:pt x="70" y="142"/>
                      <a:pt x="70" y="142"/>
                      <a:pt x="70" y="142"/>
                    </a:cubicBezTo>
                    <a:cubicBezTo>
                      <a:pt x="27" y="142"/>
                      <a:pt x="27" y="142"/>
                      <a:pt x="27" y="142"/>
                    </a:cubicBezTo>
                    <a:cubicBezTo>
                      <a:pt x="21" y="142"/>
                      <a:pt x="17" y="147"/>
                      <a:pt x="17" y="152"/>
                    </a:cubicBezTo>
                    <a:cubicBezTo>
                      <a:pt x="164" y="152"/>
                      <a:pt x="164" y="152"/>
                      <a:pt x="164" y="152"/>
                    </a:cubicBezTo>
                    <a:cubicBezTo>
                      <a:pt x="164" y="147"/>
                      <a:pt x="160" y="142"/>
                      <a:pt x="155" y="142"/>
                    </a:cubicBezTo>
                    <a:cubicBezTo>
                      <a:pt x="111" y="142"/>
                      <a:pt x="111" y="142"/>
                      <a:pt x="111" y="142"/>
                    </a:cubicBezTo>
                    <a:cubicBezTo>
                      <a:pt x="111" y="123"/>
                      <a:pt x="111" y="123"/>
                      <a:pt x="111" y="123"/>
                    </a:cubicBezTo>
                    <a:cubicBezTo>
                      <a:pt x="166" y="123"/>
                      <a:pt x="166" y="123"/>
                      <a:pt x="166" y="123"/>
                    </a:cubicBezTo>
                    <a:cubicBezTo>
                      <a:pt x="175" y="123"/>
                      <a:pt x="182" y="116"/>
                      <a:pt x="182" y="107"/>
                    </a:cubicBezTo>
                    <a:cubicBezTo>
                      <a:pt x="182" y="15"/>
                      <a:pt x="182" y="15"/>
                      <a:pt x="182" y="15"/>
                    </a:cubicBezTo>
                    <a:cubicBezTo>
                      <a:pt x="182" y="7"/>
                      <a:pt x="175" y="0"/>
                      <a:pt x="166" y="0"/>
                    </a:cubicBezTo>
                    <a:close/>
                    <a:moveTo>
                      <a:pt x="172" y="107"/>
                    </a:moveTo>
                    <a:cubicBezTo>
                      <a:pt x="172" y="110"/>
                      <a:pt x="169" y="112"/>
                      <a:pt x="166" y="112"/>
                    </a:cubicBezTo>
                    <a:cubicBezTo>
                      <a:pt x="15" y="112"/>
                      <a:pt x="15" y="112"/>
                      <a:pt x="15" y="112"/>
                    </a:cubicBezTo>
                    <a:cubicBezTo>
                      <a:pt x="12" y="112"/>
                      <a:pt x="10" y="110"/>
                      <a:pt x="10" y="107"/>
                    </a:cubicBezTo>
                    <a:cubicBezTo>
                      <a:pt x="10" y="15"/>
                      <a:pt x="10" y="15"/>
                      <a:pt x="10" y="15"/>
                    </a:cubicBezTo>
                    <a:cubicBezTo>
                      <a:pt x="10" y="12"/>
                      <a:pt x="12" y="10"/>
                      <a:pt x="15" y="10"/>
                    </a:cubicBezTo>
                    <a:cubicBezTo>
                      <a:pt x="166" y="10"/>
                      <a:pt x="166" y="10"/>
                      <a:pt x="166" y="10"/>
                    </a:cubicBezTo>
                    <a:cubicBezTo>
                      <a:pt x="169" y="10"/>
                      <a:pt x="172" y="12"/>
                      <a:pt x="172" y="15"/>
                    </a:cubicBezTo>
                    <a:lnTo>
                      <a:pt x="172"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7" name="Freeform 14"/>
              <p:cNvSpPr>
                <a:spLocks noEditPoints="1"/>
              </p:cNvSpPr>
              <p:nvPr/>
            </p:nvSpPr>
            <p:spPr bwMode="auto">
              <a:xfrm>
                <a:off x="409576" y="1866900"/>
                <a:ext cx="301625" cy="296863"/>
              </a:xfrm>
              <a:custGeom>
                <a:avLst/>
                <a:gdLst>
                  <a:gd name="T0" fmla="*/ 0 w 79"/>
                  <a:gd name="T1" fmla="*/ 40 h 79"/>
                  <a:gd name="T2" fmla="*/ 79 w 79"/>
                  <a:gd name="T3" fmla="*/ 40 h 79"/>
                  <a:gd name="T4" fmla="*/ 38 w 79"/>
                  <a:gd name="T5" fmla="*/ 5 h 79"/>
                  <a:gd name="T6" fmla="*/ 25 w 79"/>
                  <a:gd name="T7" fmla="*/ 18 h 79"/>
                  <a:gd name="T8" fmla="*/ 38 w 79"/>
                  <a:gd name="T9" fmla="*/ 23 h 79"/>
                  <a:gd name="T10" fmla="*/ 21 w 79"/>
                  <a:gd name="T11" fmla="*/ 38 h 79"/>
                  <a:gd name="T12" fmla="*/ 38 w 79"/>
                  <a:gd name="T13" fmla="*/ 23 h 79"/>
                  <a:gd name="T14" fmla="*/ 38 w 79"/>
                  <a:gd name="T15" fmla="*/ 57 h 79"/>
                  <a:gd name="T16" fmla="*/ 21 w 79"/>
                  <a:gd name="T17" fmla="*/ 42 h 79"/>
                  <a:gd name="T18" fmla="*/ 38 w 79"/>
                  <a:gd name="T19" fmla="*/ 61 h 79"/>
                  <a:gd name="T20" fmla="*/ 25 w 79"/>
                  <a:gd name="T21" fmla="*/ 62 h 79"/>
                  <a:gd name="T22" fmla="*/ 41 w 79"/>
                  <a:gd name="T23" fmla="*/ 74 h 79"/>
                  <a:gd name="T24" fmla="*/ 54 w 79"/>
                  <a:gd name="T25" fmla="*/ 62 h 79"/>
                  <a:gd name="T26" fmla="*/ 41 w 79"/>
                  <a:gd name="T27" fmla="*/ 57 h 79"/>
                  <a:gd name="T28" fmla="*/ 58 w 79"/>
                  <a:gd name="T29" fmla="*/ 42 h 79"/>
                  <a:gd name="T30" fmla="*/ 41 w 79"/>
                  <a:gd name="T31" fmla="*/ 57 h 79"/>
                  <a:gd name="T32" fmla="*/ 41 w 79"/>
                  <a:gd name="T33" fmla="*/ 23 h 79"/>
                  <a:gd name="T34" fmla="*/ 58 w 79"/>
                  <a:gd name="T35" fmla="*/ 38 h 79"/>
                  <a:gd name="T36" fmla="*/ 42 w 79"/>
                  <a:gd name="T37" fmla="*/ 19 h 79"/>
                  <a:gd name="T38" fmla="*/ 54 w 79"/>
                  <a:gd name="T39" fmla="*/ 18 h 79"/>
                  <a:gd name="T40" fmla="*/ 50 w 79"/>
                  <a:gd name="T41" fmla="*/ 5 h 79"/>
                  <a:gd name="T42" fmla="*/ 58 w 79"/>
                  <a:gd name="T43" fmla="*/ 17 h 79"/>
                  <a:gd name="T44" fmla="*/ 21 w 79"/>
                  <a:gd name="T45" fmla="*/ 17 h 79"/>
                  <a:gd name="T46" fmla="*/ 29 w 79"/>
                  <a:gd name="T47" fmla="*/ 5 h 79"/>
                  <a:gd name="T48" fmla="*/ 20 w 79"/>
                  <a:gd name="T49" fmla="*/ 20 h 79"/>
                  <a:gd name="T50" fmla="*/ 4 w 79"/>
                  <a:gd name="T51" fmla="*/ 38 h 79"/>
                  <a:gd name="T52" fmla="*/ 20 w 79"/>
                  <a:gd name="T53" fmla="*/ 20 h 79"/>
                  <a:gd name="T54" fmla="*/ 20 w 79"/>
                  <a:gd name="T55" fmla="*/ 60 h 79"/>
                  <a:gd name="T56" fmla="*/ 4 w 79"/>
                  <a:gd name="T57" fmla="*/ 42 h 79"/>
                  <a:gd name="T58" fmla="*/ 21 w 79"/>
                  <a:gd name="T59" fmla="*/ 63 h 79"/>
                  <a:gd name="T60" fmla="*/ 15 w 79"/>
                  <a:gd name="T61" fmla="*/ 66 h 79"/>
                  <a:gd name="T62" fmla="*/ 58 w 79"/>
                  <a:gd name="T63" fmla="*/ 63 h 79"/>
                  <a:gd name="T64" fmla="*/ 50 w 79"/>
                  <a:gd name="T65" fmla="*/ 74 h 79"/>
                  <a:gd name="T66" fmla="*/ 59 w 79"/>
                  <a:gd name="T67" fmla="*/ 60 h 79"/>
                  <a:gd name="T68" fmla="*/ 76 w 79"/>
                  <a:gd name="T69" fmla="*/ 42 h 79"/>
                  <a:gd name="T70" fmla="*/ 59 w 79"/>
                  <a:gd name="T71" fmla="*/ 60 h 79"/>
                  <a:gd name="T72" fmla="*/ 59 w 79"/>
                  <a:gd name="T73" fmla="*/ 20 h 79"/>
                  <a:gd name="T74" fmla="*/ 76 w 79"/>
                  <a:gd name="T75"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40" y="0"/>
                    </a:moveTo>
                    <a:cubicBezTo>
                      <a:pt x="18" y="0"/>
                      <a:pt x="0" y="18"/>
                      <a:pt x="0" y="40"/>
                    </a:cubicBezTo>
                    <a:cubicBezTo>
                      <a:pt x="0" y="62"/>
                      <a:pt x="18" y="79"/>
                      <a:pt x="40" y="79"/>
                    </a:cubicBezTo>
                    <a:cubicBezTo>
                      <a:pt x="62" y="79"/>
                      <a:pt x="79" y="62"/>
                      <a:pt x="79" y="40"/>
                    </a:cubicBezTo>
                    <a:cubicBezTo>
                      <a:pt x="79" y="18"/>
                      <a:pt x="62" y="0"/>
                      <a:pt x="40" y="0"/>
                    </a:cubicBezTo>
                    <a:close/>
                    <a:moveTo>
                      <a:pt x="38" y="5"/>
                    </a:moveTo>
                    <a:cubicBezTo>
                      <a:pt x="38" y="19"/>
                      <a:pt x="38" y="19"/>
                      <a:pt x="38" y="19"/>
                    </a:cubicBezTo>
                    <a:cubicBezTo>
                      <a:pt x="34" y="19"/>
                      <a:pt x="29" y="19"/>
                      <a:pt x="25" y="18"/>
                    </a:cubicBezTo>
                    <a:cubicBezTo>
                      <a:pt x="29" y="11"/>
                      <a:pt x="33" y="6"/>
                      <a:pt x="38" y="5"/>
                    </a:cubicBezTo>
                    <a:close/>
                    <a:moveTo>
                      <a:pt x="38" y="23"/>
                    </a:moveTo>
                    <a:cubicBezTo>
                      <a:pt x="38" y="38"/>
                      <a:pt x="38" y="38"/>
                      <a:pt x="38" y="38"/>
                    </a:cubicBezTo>
                    <a:cubicBezTo>
                      <a:pt x="21" y="38"/>
                      <a:pt x="21" y="38"/>
                      <a:pt x="21" y="38"/>
                    </a:cubicBezTo>
                    <a:cubicBezTo>
                      <a:pt x="21" y="32"/>
                      <a:pt x="22" y="26"/>
                      <a:pt x="24" y="21"/>
                    </a:cubicBezTo>
                    <a:cubicBezTo>
                      <a:pt x="29" y="22"/>
                      <a:pt x="33" y="22"/>
                      <a:pt x="38" y="23"/>
                    </a:cubicBezTo>
                    <a:close/>
                    <a:moveTo>
                      <a:pt x="38" y="42"/>
                    </a:moveTo>
                    <a:cubicBezTo>
                      <a:pt x="38" y="57"/>
                      <a:pt x="38" y="57"/>
                      <a:pt x="38" y="57"/>
                    </a:cubicBezTo>
                    <a:cubicBezTo>
                      <a:pt x="33" y="57"/>
                      <a:pt x="29" y="58"/>
                      <a:pt x="24" y="59"/>
                    </a:cubicBezTo>
                    <a:cubicBezTo>
                      <a:pt x="22" y="54"/>
                      <a:pt x="21" y="48"/>
                      <a:pt x="21" y="42"/>
                    </a:cubicBezTo>
                    <a:lnTo>
                      <a:pt x="38" y="42"/>
                    </a:lnTo>
                    <a:close/>
                    <a:moveTo>
                      <a:pt x="38" y="61"/>
                    </a:moveTo>
                    <a:cubicBezTo>
                      <a:pt x="38" y="74"/>
                      <a:pt x="38" y="74"/>
                      <a:pt x="38" y="74"/>
                    </a:cubicBezTo>
                    <a:cubicBezTo>
                      <a:pt x="33" y="73"/>
                      <a:pt x="29" y="69"/>
                      <a:pt x="25" y="62"/>
                    </a:cubicBezTo>
                    <a:cubicBezTo>
                      <a:pt x="29" y="61"/>
                      <a:pt x="34" y="61"/>
                      <a:pt x="38" y="61"/>
                    </a:cubicBezTo>
                    <a:close/>
                    <a:moveTo>
                      <a:pt x="41" y="74"/>
                    </a:moveTo>
                    <a:cubicBezTo>
                      <a:pt x="41" y="61"/>
                      <a:pt x="41" y="61"/>
                      <a:pt x="41" y="61"/>
                    </a:cubicBezTo>
                    <a:cubicBezTo>
                      <a:pt x="46" y="61"/>
                      <a:pt x="50" y="61"/>
                      <a:pt x="54" y="62"/>
                    </a:cubicBezTo>
                    <a:cubicBezTo>
                      <a:pt x="51" y="69"/>
                      <a:pt x="46" y="74"/>
                      <a:pt x="41" y="74"/>
                    </a:cubicBezTo>
                    <a:close/>
                    <a:moveTo>
                      <a:pt x="41" y="57"/>
                    </a:moveTo>
                    <a:cubicBezTo>
                      <a:pt x="41" y="42"/>
                      <a:pt x="41" y="42"/>
                      <a:pt x="41" y="42"/>
                    </a:cubicBezTo>
                    <a:cubicBezTo>
                      <a:pt x="58" y="42"/>
                      <a:pt x="58" y="42"/>
                      <a:pt x="58" y="42"/>
                    </a:cubicBezTo>
                    <a:cubicBezTo>
                      <a:pt x="58" y="48"/>
                      <a:pt x="57" y="54"/>
                      <a:pt x="55" y="59"/>
                    </a:cubicBezTo>
                    <a:cubicBezTo>
                      <a:pt x="51" y="58"/>
                      <a:pt x="46" y="57"/>
                      <a:pt x="41" y="57"/>
                    </a:cubicBezTo>
                    <a:close/>
                    <a:moveTo>
                      <a:pt x="41" y="38"/>
                    </a:moveTo>
                    <a:cubicBezTo>
                      <a:pt x="41" y="23"/>
                      <a:pt x="41" y="23"/>
                      <a:pt x="41" y="23"/>
                    </a:cubicBezTo>
                    <a:cubicBezTo>
                      <a:pt x="46" y="22"/>
                      <a:pt x="51" y="22"/>
                      <a:pt x="55" y="21"/>
                    </a:cubicBezTo>
                    <a:cubicBezTo>
                      <a:pt x="57" y="26"/>
                      <a:pt x="58" y="32"/>
                      <a:pt x="58" y="38"/>
                    </a:cubicBezTo>
                    <a:lnTo>
                      <a:pt x="41" y="38"/>
                    </a:lnTo>
                    <a:close/>
                    <a:moveTo>
                      <a:pt x="42" y="19"/>
                    </a:moveTo>
                    <a:cubicBezTo>
                      <a:pt x="42" y="5"/>
                      <a:pt x="42" y="5"/>
                      <a:pt x="42" y="5"/>
                    </a:cubicBezTo>
                    <a:cubicBezTo>
                      <a:pt x="46" y="6"/>
                      <a:pt x="51" y="11"/>
                      <a:pt x="54" y="18"/>
                    </a:cubicBezTo>
                    <a:cubicBezTo>
                      <a:pt x="50" y="19"/>
                      <a:pt x="46" y="19"/>
                      <a:pt x="42" y="19"/>
                    </a:cubicBezTo>
                    <a:close/>
                    <a:moveTo>
                      <a:pt x="50" y="5"/>
                    </a:moveTo>
                    <a:cubicBezTo>
                      <a:pt x="56" y="7"/>
                      <a:pt x="61" y="10"/>
                      <a:pt x="65" y="14"/>
                    </a:cubicBezTo>
                    <a:cubicBezTo>
                      <a:pt x="63" y="15"/>
                      <a:pt x="60" y="16"/>
                      <a:pt x="58" y="17"/>
                    </a:cubicBezTo>
                    <a:cubicBezTo>
                      <a:pt x="56" y="12"/>
                      <a:pt x="53" y="8"/>
                      <a:pt x="50" y="5"/>
                    </a:cubicBezTo>
                    <a:close/>
                    <a:moveTo>
                      <a:pt x="21" y="17"/>
                    </a:moveTo>
                    <a:cubicBezTo>
                      <a:pt x="19" y="16"/>
                      <a:pt x="17" y="15"/>
                      <a:pt x="15" y="14"/>
                    </a:cubicBezTo>
                    <a:cubicBezTo>
                      <a:pt x="19" y="10"/>
                      <a:pt x="24" y="7"/>
                      <a:pt x="29" y="5"/>
                    </a:cubicBezTo>
                    <a:cubicBezTo>
                      <a:pt x="26" y="8"/>
                      <a:pt x="23" y="12"/>
                      <a:pt x="21" y="17"/>
                    </a:cubicBezTo>
                    <a:close/>
                    <a:moveTo>
                      <a:pt x="20" y="20"/>
                    </a:moveTo>
                    <a:cubicBezTo>
                      <a:pt x="18" y="25"/>
                      <a:pt x="17" y="31"/>
                      <a:pt x="17" y="38"/>
                    </a:cubicBezTo>
                    <a:cubicBezTo>
                      <a:pt x="4" y="38"/>
                      <a:pt x="4" y="38"/>
                      <a:pt x="4" y="38"/>
                    </a:cubicBezTo>
                    <a:cubicBezTo>
                      <a:pt x="4" y="30"/>
                      <a:pt x="7" y="22"/>
                      <a:pt x="12" y="17"/>
                    </a:cubicBezTo>
                    <a:cubicBezTo>
                      <a:pt x="15" y="18"/>
                      <a:pt x="17" y="19"/>
                      <a:pt x="20" y="20"/>
                    </a:cubicBezTo>
                    <a:close/>
                    <a:moveTo>
                      <a:pt x="17" y="42"/>
                    </a:moveTo>
                    <a:cubicBezTo>
                      <a:pt x="17" y="48"/>
                      <a:pt x="18" y="55"/>
                      <a:pt x="20" y="60"/>
                    </a:cubicBezTo>
                    <a:cubicBezTo>
                      <a:pt x="17" y="61"/>
                      <a:pt x="15" y="62"/>
                      <a:pt x="12" y="63"/>
                    </a:cubicBezTo>
                    <a:cubicBezTo>
                      <a:pt x="7" y="57"/>
                      <a:pt x="4" y="50"/>
                      <a:pt x="4" y="42"/>
                    </a:cubicBezTo>
                    <a:lnTo>
                      <a:pt x="17" y="42"/>
                    </a:lnTo>
                    <a:close/>
                    <a:moveTo>
                      <a:pt x="21" y="63"/>
                    </a:moveTo>
                    <a:cubicBezTo>
                      <a:pt x="23" y="68"/>
                      <a:pt x="26" y="72"/>
                      <a:pt x="29" y="74"/>
                    </a:cubicBezTo>
                    <a:cubicBezTo>
                      <a:pt x="24" y="73"/>
                      <a:pt x="19" y="70"/>
                      <a:pt x="15" y="66"/>
                    </a:cubicBezTo>
                    <a:cubicBezTo>
                      <a:pt x="17" y="65"/>
                      <a:pt x="19" y="64"/>
                      <a:pt x="21" y="63"/>
                    </a:cubicBezTo>
                    <a:close/>
                    <a:moveTo>
                      <a:pt x="58" y="63"/>
                    </a:moveTo>
                    <a:cubicBezTo>
                      <a:pt x="60" y="64"/>
                      <a:pt x="63" y="65"/>
                      <a:pt x="65" y="66"/>
                    </a:cubicBezTo>
                    <a:cubicBezTo>
                      <a:pt x="61" y="70"/>
                      <a:pt x="56" y="73"/>
                      <a:pt x="50" y="74"/>
                    </a:cubicBezTo>
                    <a:cubicBezTo>
                      <a:pt x="53" y="72"/>
                      <a:pt x="56" y="68"/>
                      <a:pt x="58" y="63"/>
                    </a:cubicBezTo>
                    <a:close/>
                    <a:moveTo>
                      <a:pt x="59" y="60"/>
                    </a:moveTo>
                    <a:cubicBezTo>
                      <a:pt x="61" y="55"/>
                      <a:pt x="62" y="48"/>
                      <a:pt x="62" y="42"/>
                    </a:cubicBezTo>
                    <a:cubicBezTo>
                      <a:pt x="76" y="42"/>
                      <a:pt x="76" y="42"/>
                      <a:pt x="76" y="42"/>
                    </a:cubicBezTo>
                    <a:cubicBezTo>
                      <a:pt x="75" y="50"/>
                      <a:pt x="72" y="57"/>
                      <a:pt x="67" y="63"/>
                    </a:cubicBezTo>
                    <a:cubicBezTo>
                      <a:pt x="65" y="62"/>
                      <a:pt x="62" y="61"/>
                      <a:pt x="59" y="60"/>
                    </a:cubicBezTo>
                    <a:close/>
                    <a:moveTo>
                      <a:pt x="62" y="38"/>
                    </a:moveTo>
                    <a:cubicBezTo>
                      <a:pt x="62" y="31"/>
                      <a:pt x="61" y="25"/>
                      <a:pt x="59" y="20"/>
                    </a:cubicBezTo>
                    <a:cubicBezTo>
                      <a:pt x="62" y="19"/>
                      <a:pt x="65" y="18"/>
                      <a:pt x="67" y="17"/>
                    </a:cubicBezTo>
                    <a:cubicBezTo>
                      <a:pt x="72" y="22"/>
                      <a:pt x="75" y="30"/>
                      <a:pt x="76" y="38"/>
                    </a:cubicBezTo>
                    <a:lnTo>
                      <a:pt x="62" y="3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8" name="组合 7"/>
          <p:cNvGrpSpPr/>
          <p:nvPr/>
        </p:nvGrpSpPr>
        <p:grpSpPr>
          <a:xfrm>
            <a:off x="2539913" y="2551569"/>
            <a:ext cx="1664173" cy="1088206"/>
            <a:chOff x="3427894" y="3409026"/>
            <a:chExt cx="2255524" cy="1474890"/>
          </a:xfrm>
          <a:solidFill>
            <a:schemeClr val="accent4"/>
          </a:solidFill>
        </p:grpSpPr>
        <p:sp>
          <p:nvSpPr>
            <p:cNvPr id="9" name="Freeform 6"/>
            <p:cNvSpPr/>
            <p:nvPr/>
          </p:nvSpPr>
          <p:spPr bwMode="auto">
            <a:xfrm>
              <a:off x="3427894" y="3409026"/>
              <a:ext cx="2255524" cy="1474890"/>
            </a:xfrm>
            <a:custGeom>
              <a:avLst/>
              <a:gdLst>
                <a:gd name="T0" fmla="*/ 3256 w 3325"/>
                <a:gd name="T1" fmla="*/ 1687 h 2157"/>
                <a:gd name="T2" fmla="*/ 1880 w 3325"/>
                <a:gd name="T3" fmla="*/ 100 h 2157"/>
                <a:gd name="T4" fmla="*/ 1880 w 3325"/>
                <a:gd name="T5" fmla="*/ 100 h 2157"/>
                <a:gd name="T6" fmla="*/ 1663 w 3325"/>
                <a:gd name="T7" fmla="*/ 0 h 2157"/>
                <a:gd name="T8" fmla="*/ 1451 w 3325"/>
                <a:gd name="T9" fmla="*/ 95 h 2157"/>
                <a:gd name="T10" fmla="*/ 1451 w 3325"/>
                <a:gd name="T11" fmla="*/ 95 h 2157"/>
                <a:gd name="T12" fmla="*/ 83 w 3325"/>
                <a:gd name="T13" fmla="*/ 1672 h 2157"/>
                <a:gd name="T14" fmla="*/ 0 w 3325"/>
                <a:gd name="T15" fmla="*/ 1872 h 2157"/>
                <a:gd name="T16" fmla="*/ 284 w 3325"/>
                <a:gd name="T17" fmla="*/ 2157 h 2157"/>
                <a:gd name="T18" fmla="*/ 284 w 3325"/>
                <a:gd name="T19" fmla="*/ 2157 h 2157"/>
                <a:gd name="T20" fmla="*/ 285 w 3325"/>
                <a:gd name="T21" fmla="*/ 2157 h 2157"/>
                <a:gd name="T22" fmla="*/ 3039 w 3325"/>
                <a:gd name="T23" fmla="*/ 2157 h 2157"/>
                <a:gd name="T24" fmla="*/ 3039 w 3325"/>
                <a:gd name="T25" fmla="*/ 2157 h 2157"/>
                <a:gd name="T26" fmla="*/ 3040 w 3325"/>
                <a:gd name="T27" fmla="*/ 2157 h 2157"/>
                <a:gd name="T28" fmla="*/ 3325 w 3325"/>
                <a:gd name="T29" fmla="*/ 1872 h 2157"/>
                <a:gd name="T30" fmla="*/ 3256 w 3325"/>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5" h="2157">
                  <a:moveTo>
                    <a:pt x="3256" y="1687"/>
                  </a:moveTo>
                  <a:lnTo>
                    <a:pt x="1880" y="100"/>
                  </a:lnTo>
                  <a:lnTo>
                    <a:pt x="1880" y="100"/>
                  </a:lnTo>
                  <a:cubicBezTo>
                    <a:pt x="1828" y="39"/>
                    <a:pt x="1750" y="0"/>
                    <a:pt x="1663" y="0"/>
                  </a:cubicBezTo>
                  <a:cubicBezTo>
                    <a:pt x="1579" y="0"/>
                    <a:pt x="1503" y="36"/>
                    <a:pt x="1451" y="95"/>
                  </a:cubicBezTo>
                  <a:lnTo>
                    <a:pt x="1451" y="95"/>
                  </a:lnTo>
                  <a:lnTo>
                    <a:pt x="83" y="1672"/>
                  </a:lnTo>
                  <a:cubicBezTo>
                    <a:pt x="32" y="1723"/>
                    <a:pt x="0" y="1794"/>
                    <a:pt x="0" y="1872"/>
                  </a:cubicBezTo>
                  <a:cubicBezTo>
                    <a:pt x="0" y="2029"/>
                    <a:pt x="127" y="2156"/>
                    <a:pt x="284" y="2157"/>
                  </a:cubicBezTo>
                  <a:lnTo>
                    <a:pt x="284" y="2157"/>
                  </a:lnTo>
                  <a:lnTo>
                    <a:pt x="285" y="2157"/>
                  </a:lnTo>
                  <a:lnTo>
                    <a:pt x="3039" y="2157"/>
                  </a:lnTo>
                  <a:lnTo>
                    <a:pt x="3039" y="2157"/>
                  </a:lnTo>
                  <a:lnTo>
                    <a:pt x="3040" y="2157"/>
                  </a:lnTo>
                  <a:cubicBezTo>
                    <a:pt x="3198" y="2157"/>
                    <a:pt x="3325" y="2029"/>
                    <a:pt x="3325" y="1872"/>
                  </a:cubicBezTo>
                  <a:cubicBezTo>
                    <a:pt x="3325" y="1802"/>
                    <a:pt x="3299" y="1737"/>
                    <a:pt x="3256" y="1687"/>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0" name="Freeform 15"/>
            <p:cNvSpPr>
              <a:spLocks noEditPoints="1"/>
            </p:cNvSpPr>
            <p:nvPr/>
          </p:nvSpPr>
          <p:spPr bwMode="auto">
            <a:xfrm>
              <a:off x="4246585" y="4146471"/>
              <a:ext cx="618142" cy="490964"/>
            </a:xfrm>
            <a:custGeom>
              <a:avLst/>
              <a:gdLst>
                <a:gd name="T0" fmla="*/ 52 w 174"/>
                <a:gd name="T1" fmla="*/ 61 h 140"/>
                <a:gd name="T2" fmla="*/ 41 w 174"/>
                <a:gd name="T3" fmla="*/ 50 h 140"/>
                <a:gd name="T4" fmla="*/ 52 w 174"/>
                <a:gd name="T5" fmla="*/ 39 h 140"/>
                <a:gd name="T6" fmla="*/ 63 w 174"/>
                <a:gd name="T7" fmla="*/ 50 h 140"/>
                <a:gd name="T8" fmla="*/ 52 w 174"/>
                <a:gd name="T9" fmla="*/ 61 h 140"/>
                <a:gd name="T10" fmla="*/ 87 w 174"/>
                <a:gd name="T11" fmla="*/ 61 h 140"/>
                <a:gd name="T12" fmla="*/ 76 w 174"/>
                <a:gd name="T13" fmla="*/ 50 h 140"/>
                <a:gd name="T14" fmla="*/ 87 w 174"/>
                <a:gd name="T15" fmla="*/ 39 h 140"/>
                <a:gd name="T16" fmla="*/ 98 w 174"/>
                <a:gd name="T17" fmla="*/ 50 h 140"/>
                <a:gd name="T18" fmla="*/ 87 w 174"/>
                <a:gd name="T19" fmla="*/ 61 h 140"/>
                <a:gd name="T20" fmla="*/ 122 w 174"/>
                <a:gd name="T21" fmla="*/ 61 h 140"/>
                <a:gd name="T22" fmla="*/ 111 w 174"/>
                <a:gd name="T23" fmla="*/ 50 h 140"/>
                <a:gd name="T24" fmla="*/ 122 w 174"/>
                <a:gd name="T25" fmla="*/ 39 h 140"/>
                <a:gd name="T26" fmla="*/ 133 w 174"/>
                <a:gd name="T27" fmla="*/ 50 h 140"/>
                <a:gd name="T28" fmla="*/ 122 w 174"/>
                <a:gd name="T29" fmla="*/ 61 h 140"/>
                <a:gd name="T30" fmla="*/ 163 w 174"/>
                <a:gd name="T31" fmla="*/ 0 h 140"/>
                <a:gd name="T32" fmla="*/ 11 w 174"/>
                <a:gd name="T33" fmla="*/ 0 h 140"/>
                <a:gd name="T34" fmla="*/ 0 w 174"/>
                <a:gd name="T35" fmla="*/ 11 h 140"/>
                <a:gd name="T36" fmla="*/ 0 w 174"/>
                <a:gd name="T37" fmla="*/ 83 h 140"/>
                <a:gd name="T38" fmla="*/ 11 w 174"/>
                <a:gd name="T39" fmla="*/ 94 h 140"/>
                <a:gd name="T40" fmla="*/ 51 w 174"/>
                <a:gd name="T41" fmla="*/ 94 h 140"/>
                <a:gd name="T42" fmla="*/ 51 w 174"/>
                <a:gd name="T43" fmla="*/ 140 h 140"/>
                <a:gd name="T44" fmla="*/ 97 w 174"/>
                <a:gd name="T45" fmla="*/ 94 h 140"/>
                <a:gd name="T46" fmla="*/ 163 w 174"/>
                <a:gd name="T47" fmla="*/ 94 h 140"/>
                <a:gd name="T48" fmla="*/ 174 w 174"/>
                <a:gd name="T49" fmla="*/ 83 h 140"/>
                <a:gd name="T50" fmla="*/ 174 w 174"/>
                <a:gd name="T51" fmla="*/ 11 h 140"/>
                <a:gd name="T52" fmla="*/ 163 w 174"/>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40">
                  <a:moveTo>
                    <a:pt x="52" y="61"/>
                  </a:moveTo>
                  <a:cubicBezTo>
                    <a:pt x="46" y="61"/>
                    <a:pt x="41" y="56"/>
                    <a:pt x="41" y="50"/>
                  </a:cubicBezTo>
                  <a:cubicBezTo>
                    <a:pt x="41" y="44"/>
                    <a:pt x="46" y="39"/>
                    <a:pt x="52" y="39"/>
                  </a:cubicBezTo>
                  <a:cubicBezTo>
                    <a:pt x="58" y="39"/>
                    <a:pt x="63" y="44"/>
                    <a:pt x="63" y="50"/>
                  </a:cubicBezTo>
                  <a:cubicBezTo>
                    <a:pt x="63" y="56"/>
                    <a:pt x="58" y="61"/>
                    <a:pt x="52" y="61"/>
                  </a:cubicBezTo>
                  <a:moveTo>
                    <a:pt x="87" y="61"/>
                  </a:moveTo>
                  <a:cubicBezTo>
                    <a:pt x="81" y="61"/>
                    <a:pt x="76" y="56"/>
                    <a:pt x="76" y="50"/>
                  </a:cubicBezTo>
                  <a:cubicBezTo>
                    <a:pt x="76" y="44"/>
                    <a:pt x="81" y="39"/>
                    <a:pt x="87" y="39"/>
                  </a:cubicBezTo>
                  <a:cubicBezTo>
                    <a:pt x="93" y="39"/>
                    <a:pt x="98" y="44"/>
                    <a:pt x="98" y="50"/>
                  </a:cubicBezTo>
                  <a:cubicBezTo>
                    <a:pt x="98" y="56"/>
                    <a:pt x="93" y="61"/>
                    <a:pt x="87" y="61"/>
                  </a:cubicBezTo>
                  <a:moveTo>
                    <a:pt x="122" y="61"/>
                  </a:moveTo>
                  <a:cubicBezTo>
                    <a:pt x="116" y="61"/>
                    <a:pt x="111" y="56"/>
                    <a:pt x="111" y="50"/>
                  </a:cubicBezTo>
                  <a:cubicBezTo>
                    <a:pt x="111" y="44"/>
                    <a:pt x="116" y="39"/>
                    <a:pt x="122" y="39"/>
                  </a:cubicBezTo>
                  <a:cubicBezTo>
                    <a:pt x="128" y="39"/>
                    <a:pt x="133" y="44"/>
                    <a:pt x="133" y="50"/>
                  </a:cubicBezTo>
                  <a:cubicBezTo>
                    <a:pt x="133" y="56"/>
                    <a:pt x="128" y="61"/>
                    <a:pt x="122" y="61"/>
                  </a:cubicBezTo>
                  <a:moveTo>
                    <a:pt x="163" y="0"/>
                  </a:moveTo>
                  <a:cubicBezTo>
                    <a:pt x="11" y="0"/>
                    <a:pt x="11" y="0"/>
                    <a:pt x="11" y="0"/>
                  </a:cubicBezTo>
                  <a:cubicBezTo>
                    <a:pt x="5" y="0"/>
                    <a:pt x="0" y="5"/>
                    <a:pt x="0" y="11"/>
                  </a:cubicBezTo>
                  <a:cubicBezTo>
                    <a:pt x="0" y="83"/>
                    <a:pt x="0" y="83"/>
                    <a:pt x="0" y="83"/>
                  </a:cubicBezTo>
                  <a:cubicBezTo>
                    <a:pt x="0" y="89"/>
                    <a:pt x="5" y="94"/>
                    <a:pt x="11" y="94"/>
                  </a:cubicBezTo>
                  <a:cubicBezTo>
                    <a:pt x="51" y="94"/>
                    <a:pt x="51" y="94"/>
                    <a:pt x="51" y="94"/>
                  </a:cubicBezTo>
                  <a:cubicBezTo>
                    <a:pt x="51" y="140"/>
                    <a:pt x="51" y="140"/>
                    <a:pt x="51" y="140"/>
                  </a:cubicBezTo>
                  <a:cubicBezTo>
                    <a:pt x="97" y="94"/>
                    <a:pt x="97" y="94"/>
                    <a:pt x="97" y="94"/>
                  </a:cubicBezTo>
                  <a:cubicBezTo>
                    <a:pt x="163" y="94"/>
                    <a:pt x="163" y="94"/>
                    <a:pt x="163" y="94"/>
                  </a:cubicBezTo>
                  <a:cubicBezTo>
                    <a:pt x="169" y="94"/>
                    <a:pt x="174" y="89"/>
                    <a:pt x="174" y="83"/>
                  </a:cubicBezTo>
                  <a:cubicBezTo>
                    <a:pt x="174" y="11"/>
                    <a:pt x="174" y="11"/>
                    <a:pt x="174" y="11"/>
                  </a:cubicBezTo>
                  <a:cubicBezTo>
                    <a:pt x="174" y="5"/>
                    <a:pt x="169" y="0"/>
                    <a:pt x="163" y="0"/>
                  </a:cubicBezTo>
                </a:path>
              </a:pathLst>
            </a:custGeom>
            <a:grpFill/>
            <a:ln>
              <a:no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nvGrpSpPr>
          <p:cNvPr id="12" name="组合 11"/>
          <p:cNvGrpSpPr/>
          <p:nvPr/>
        </p:nvGrpSpPr>
        <p:grpSpPr>
          <a:xfrm>
            <a:off x="3663550" y="2286316"/>
            <a:ext cx="1662972" cy="1089408"/>
            <a:chOff x="4950807" y="3049516"/>
            <a:chExt cx="2253896" cy="1476520"/>
          </a:xfrm>
          <a:solidFill>
            <a:srgbClr val="1983B7"/>
          </a:solidFill>
        </p:grpSpPr>
        <p:sp>
          <p:nvSpPr>
            <p:cNvPr id="13" name="Freeform 7"/>
            <p:cNvSpPr/>
            <p:nvPr/>
          </p:nvSpPr>
          <p:spPr bwMode="auto">
            <a:xfrm>
              <a:off x="4950807"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14" name="组合 13"/>
            <p:cNvGrpSpPr/>
            <p:nvPr/>
          </p:nvGrpSpPr>
          <p:grpSpPr>
            <a:xfrm>
              <a:off x="5829315" y="3283760"/>
              <a:ext cx="496880" cy="551596"/>
              <a:chOff x="185738" y="3713163"/>
              <a:chExt cx="533400" cy="592138"/>
            </a:xfrm>
            <a:grpFill/>
          </p:grpSpPr>
          <p:sp>
            <p:nvSpPr>
              <p:cNvPr id="15" name="Freeform 16"/>
              <p:cNvSpPr/>
              <p:nvPr/>
            </p:nvSpPr>
            <p:spPr bwMode="auto">
              <a:xfrm>
                <a:off x="3302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0" y="33"/>
                      <a:pt x="14" y="29"/>
                      <a:pt x="14" y="26"/>
                    </a:cubicBezTo>
                    <a:cubicBezTo>
                      <a:pt x="14" y="6"/>
                      <a:pt x="14" y="6"/>
                      <a:pt x="14" y="6"/>
                    </a:cubicBezTo>
                    <a:cubicBezTo>
                      <a:pt x="14" y="3"/>
                      <a:pt x="10" y="0"/>
                      <a:pt x="7" y="0"/>
                    </a:cubicBezTo>
                    <a:cubicBezTo>
                      <a:pt x="3" y="0"/>
                      <a:pt x="0" y="3"/>
                      <a:pt x="0" y="6"/>
                    </a:cubicBezTo>
                    <a:cubicBezTo>
                      <a:pt x="0" y="26"/>
                      <a:pt x="0" y="26"/>
                      <a:pt x="0" y="26"/>
                    </a:cubicBezTo>
                    <a:cubicBezTo>
                      <a:pt x="0" y="29"/>
                      <a:pt x="3" y="33"/>
                      <a:pt x="7"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6" name="Freeform 17"/>
              <p:cNvSpPr/>
              <p:nvPr/>
            </p:nvSpPr>
            <p:spPr bwMode="auto">
              <a:xfrm>
                <a:off x="5207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1" y="33"/>
                      <a:pt x="14" y="29"/>
                      <a:pt x="14" y="26"/>
                    </a:cubicBezTo>
                    <a:cubicBezTo>
                      <a:pt x="14" y="6"/>
                      <a:pt x="14" y="6"/>
                      <a:pt x="14" y="6"/>
                    </a:cubicBezTo>
                    <a:cubicBezTo>
                      <a:pt x="14" y="3"/>
                      <a:pt x="11" y="0"/>
                      <a:pt x="7" y="0"/>
                    </a:cubicBezTo>
                    <a:cubicBezTo>
                      <a:pt x="3" y="0"/>
                      <a:pt x="0" y="3"/>
                      <a:pt x="0" y="6"/>
                    </a:cubicBezTo>
                    <a:cubicBezTo>
                      <a:pt x="0" y="26"/>
                      <a:pt x="0" y="26"/>
                      <a:pt x="0" y="26"/>
                    </a:cubicBezTo>
                    <a:cubicBezTo>
                      <a:pt x="0" y="29"/>
                      <a:pt x="3" y="33"/>
                      <a:pt x="7"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7" name="Freeform 18"/>
              <p:cNvSpPr>
                <a:spLocks noEditPoints="1"/>
              </p:cNvSpPr>
              <p:nvPr/>
            </p:nvSpPr>
            <p:spPr bwMode="auto">
              <a:xfrm>
                <a:off x="185738" y="3773488"/>
                <a:ext cx="533400" cy="531813"/>
              </a:xfrm>
              <a:custGeom>
                <a:avLst/>
                <a:gdLst>
                  <a:gd name="T0" fmla="*/ 132 w 140"/>
                  <a:gd name="T1" fmla="*/ 0 h 141"/>
                  <a:gd name="T2" fmla="*/ 109 w 140"/>
                  <a:gd name="T3" fmla="*/ 0 h 141"/>
                  <a:gd name="T4" fmla="*/ 109 w 140"/>
                  <a:gd name="T5" fmla="*/ 10 h 141"/>
                  <a:gd name="T6" fmla="*/ 95 w 140"/>
                  <a:gd name="T7" fmla="*/ 24 h 141"/>
                  <a:gd name="T8" fmla="*/ 81 w 140"/>
                  <a:gd name="T9" fmla="*/ 10 h 141"/>
                  <a:gd name="T10" fmla="*/ 81 w 140"/>
                  <a:gd name="T11" fmla="*/ 0 h 141"/>
                  <a:gd name="T12" fmla="*/ 59 w 140"/>
                  <a:gd name="T13" fmla="*/ 0 h 141"/>
                  <a:gd name="T14" fmla="*/ 59 w 140"/>
                  <a:gd name="T15" fmla="*/ 10 h 141"/>
                  <a:gd name="T16" fmla="*/ 45 w 140"/>
                  <a:gd name="T17" fmla="*/ 24 h 141"/>
                  <a:gd name="T18" fmla="*/ 30 w 140"/>
                  <a:gd name="T19" fmla="*/ 10 h 141"/>
                  <a:gd name="T20" fmla="*/ 30 w 140"/>
                  <a:gd name="T21" fmla="*/ 0 h 141"/>
                  <a:gd name="T22" fmla="*/ 8 w 140"/>
                  <a:gd name="T23" fmla="*/ 0 h 141"/>
                  <a:gd name="T24" fmla="*/ 0 w 140"/>
                  <a:gd name="T25" fmla="*/ 8 h 141"/>
                  <a:gd name="T26" fmla="*/ 0 w 140"/>
                  <a:gd name="T27" fmla="*/ 133 h 141"/>
                  <a:gd name="T28" fmla="*/ 8 w 140"/>
                  <a:gd name="T29" fmla="*/ 141 h 141"/>
                  <a:gd name="T30" fmla="*/ 132 w 140"/>
                  <a:gd name="T31" fmla="*/ 141 h 141"/>
                  <a:gd name="T32" fmla="*/ 140 w 140"/>
                  <a:gd name="T33" fmla="*/ 133 h 141"/>
                  <a:gd name="T34" fmla="*/ 140 w 140"/>
                  <a:gd name="T35" fmla="*/ 8 h 141"/>
                  <a:gd name="T36" fmla="*/ 132 w 140"/>
                  <a:gd name="T37" fmla="*/ 0 h 141"/>
                  <a:gd name="T38" fmla="*/ 129 w 140"/>
                  <a:gd name="T39" fmla="*/ 128 h 141"/>
                  <a:gd name="T40" fmla="*/ 11 w 140"/>
                  <a:gd name="T41" fmla="*/ 128 h 141"/>
                  <a:gd name="T42" fmla="*/ 11 w 140"/>
                  <a:gd name="T43" fmla="*/ 44 h 141"/>
                  <a:gd name="T44" fmla="*/ 129 w 140"/>
                  <a:gd name="T45" fmla="*/ 44 h 141"/>
                  <a:gd name="T46" fmla="*/ 129 w 140"/>
                  <a:gd name="T47"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141">
                    <a:moveTo>
                      <a:pt x="132" y="0"/>
                    </a:moveTo>
                    <a:cubicBezTo>
                      <a:pt x="109" y="0"/>
                      <a:pt x="109" y="0"/>
                      <a:pt x="109" y="0"/>
                    </a:cubicBezTo>
                    <a:cubicBezTo>
                      <a:pt x="109" y="10"/>
                      <a:pt x="109" y="10"/>
                      <a:pt x="109" y="10"/>
                    </a:cubicBezTo>
                    <a:cubicBezTo>
                      <a:pt x="109" y="18"/>
                      <a:pt x="103" y="24"/>
                      <a:pt x="95" y="24"/>
                    </a:cubicBezTo>
                    <a:cubicBezTo>
                      <a:pt x="87" y="24"/>
                      <a:pt x="81" y="18"/>
                      <a:pt x="81" y="10"/>
                    </a:cubicBezTo>
                    <a:cubicBezTo>
                      <a:pt x="81" y="0"/>
                      <a:pt x="81" y="0"/>
                      <a:pt x="81" y="0"/>
                    </a:cubicBezTo>
                    <a:cubicBezTo>
                      <a:pt x="59" y="0"/>
                      <a:pt x="59" y="0"/>
                      <a:pt x="59" y="0"/>
                    </a:cubicBezTo>
                    <a:cubicBezTo>
                      <a:pt x="59" y="10"/>
                      <a:pt x="59" y="10"/>
                      <a:pt x="59" y="10"/>
                    </a:cubicBezTo>
                    <a:cubicBezTo>
                      <a:pt x="59" y="18"/>
                      <a:pt x="53" y="24"/>
                      <a:pt x="45" y="24"/>
                    </a:cubicBezTo>
                    <a:cubicBezTo>
                      <a:pt x="37" y="24"/>
                      <a:pt x="30" y="18"/>
                      <a:pt x="30" y="10"/>
                    </a:cubicBezTo>
                    <a:cubicBezTo>
                      <a:pt x="30" y="0"/>
                      <a:pt x="30" y="0"/>
                      <a:pt x="30" y="0"/>
                    </a:cubicBezTo>
                    <a:cubicBezTo>
                      <a:pt x="8" y="0"/>
                      <a:pt x="8" y="0"/>
                      <a:pt x="8" y="0"/>
                    </a:cubicBezTo>
                    <a:cubicBezTo>
                      <a:pt x="4" y="0"/>
                      <a:pt x="0" y="4"/>
                      <a:pt x="0" y="8"/>
                    </a:cubicBezTo>
                    <a:cubicBezTo>
                      <a:pt x="0" y="133"/>
                      <a:pt x="0" y="133"/>
                      <a:pt x="0" y="133"/>
                    </a:cubicBezTo>
                    <a:cubicBezTo>
                      <a:pt x="0" y="138"/>
                      <a:pt x="4" y="141"/>
                      <a:pt x="8" y="141"/>
                    </a:cubicBezTo>
                    <a:cubicBezTo>
                      <a:pt x="132" y="141"/>
                      <a:pt x="132" y="141"/>
                      <a:pt x="132" y="141"/>
                    </a:cubicBezTo>
                    <a:cubicBezTo>
                      <a:pt x="136" y="141"/>
                      <a:pt x="140" y="138"/>
                      <a:pt x="140" y="133"/>
                    </a:cubicBezTo>
                    <a:cubicBezTo>
                      <a:pt x="140" y="8"/>
                      <a:pt x="140" y="8"/>
                      <a:pt x="140" y="8"/>
                    </a:cubicBezTo>
                    <a:cubicBezTo>
                      <a:pt x="140" y="4"/>
                      <a:pt x="136" y="0"/>
                      <a:pt x="132" y="0"/>
                    </a:cubicBezTo>
                    <a:close/>
                    <a:moveTo>
                      <a:pt x="129" y="128"/>
                    </a:moveTo>
                    <a:cubicBezTo>
                      <a:pt x="11" y="128"/>
                      <a:pt x="11" y="128"/>
                      <a:pt x="11" y="128"/>
                    </a:cubicBezTo>
                    <a:cubicBezTo>
                      <a:pt x="11" y="44"/>
                      <a:pt x="11" y="44"/>
                      <a:pt x="11" y="44"/>
                    </a:cubicBezTo>
                    <a:cubicBezTo>
                      <a:pt x="129" y="44"/>
                      <a:pt x="129" y="44"/>
                      <a:pt x="129" y="44"/>
                    </a:cubicBezTo>
                    <a:lnTo>
                      <a:pt x="129" y="1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8" name="Freeform 19"/>
              <p:cNvSpPr/>
              <p:nvPr/>
            </p:nvSpPr>
            <p:spPr bwMode="auto">
              <a:xfrm>
                <a:off x="319088" y="4000500"/>
                <a:ext cx="128588" cy="206375"/>
              </a:xfrm>
              <a:custGeom>
                <a:avLst/>
                <a:gdLst>
                  <a:gd name="T0" fmla="*/ 32 w 34"/>
                  <a:gd name="T1" fmla="*/ 49 h 55"/>
                  <a:gd name="T2" fmla="*/ 11 w 34"/>
                  <a:gd name="T3" fmla="*/ 49 h 55"/>
                  <a:gd name="T4" fmla="*/ 26 w 34"/>
                  <a:gd name="T5" fmla="*/ 30 h 55"/>
                  <a:gd name="T6" fmla="*/ 27 w 34"/>
                  <a:gd name="T7" fmla="*/ 29 h 55"/>
                  <a:gd name="T8" fmla="*/ 30 w 34"/>
                  <a:gd name="T9" fmla="*/ 25 h 55"/>
                  <a:gd name="T10" fmla="*/ 32 w 34"/>
                  <a:gd name="T11" fmla="*/ 22 h 55"/>
                  <a:gd name="T12" fmla="*/ 33 w 34"/>
                  <a:gd name="T13" fmla="*/ 18 h 55"/>
                  <a:gd name="T14" fmla="*/ 34 w 34"/>
                  <a:gd name="T15" fmla="*/ 14 h 55"/>
                  <a:gd name="T16" fmla="*/ 30 w 34"/>
                  <a:gd name="T17" fmla="*/ 4 h 55"/>
                  <a:gd name="T18" fmla="*/ 18 w 34"/>
                  <a:gd name="T19" fmla="*/ 0 h 55"/>
                  <a:gd name="T20" fmla="*/ 5 w 34"/>
                  <a:gd name="T21" fmla="*/ 4 h 55"/>
                  <a:gd name="T22" fmla="*/ 1 w 34"/>
                  <a:gd name="T23" fmla="*/ 16 h 55"/>
                  <a:gd name="T24" fmla="*/ 1 w 34"/>
                  <a:gd name="T25" fmla="*/ 18 h 55"/>
                  <a:gd name="T26" fmla="*/ 10 w 34"/>
                  <a:gd name="T27" fmla="*/ 18 h 55"/>
                  <a:gd name="T28" fmla="*/ 10 w 34"/>
                  <a:gd name="T29" fmla="*/ 16 h 55"/>
                  <a:gd name="T30" fmla="*/ 18 w 34"/>
                  <a:gd name="T31" fmla="*/ 6 h 55"/>
                  <a:gd name="T32" fmla="*/ 25 w 34"/>
                  <a:gd name="T33" fmla="*/ 14 h 55"/>
                  <a:gd name="T34" fmla="*/ 24 w 34"/>
                  <a:gd name="T35" fmla="*/ 17 h 55"/>
                  <a:gd name="T36" fmla="*/ 24 w 34"/>
                  <a:gd name="T37" fmla="*/ 19 h 55"/>
                  <a:gd name="T38" fmla="*/ 23 w 34"/>
                  <a:gd name="T39" fmla="*/ 21 h 55"/>
                  <a:gd name="T40" fmla="*/ 21 w 34"/>
                  <a:gd name="T41" fmla="*/ 23 h 55"/>
                  <a:gd name="T42" fmla="*/ 19 w 34"/>
                  <a:gd name="T43" fmla="*/ 26 h 55"/>
                  <a:gd name="T44" fmla="*/ 18 w 34"/>
                  <a:gd name="T45" fmla="*/ 28 h 55"/>
                  <a:gd name="T46" fmla="*/ 0 w 34"/>
                  <a:gd name="T47" fmla="*/ 49 h 55"/>
                  <a:gd name="T48" fmla="*/ 0 w 34"/>
                  <a:gd name="T49" fmla="*/ 55 h 55"/>
                  <a:gd name="T50" fmla="*/ 32 w 34"/>
                  <a:gd name="T51" fmla="*/ 55 h 55"/>
                  <a:gd name="T52" fmla="*/ 32 w 34"/>
                  <a:gd name="T5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5">
                    <a:moveTo>
                      <a:pt x="32" y="49"/>
                    </a:moveTo>
                    <a:cubicBezTo>
                      <a:pt x="11" y="49"/>
                      <a:pt x="11" y="49"/>
                      <a:pt x="11" y="49"/>
                    </a:cubicBezTo>
                    <a:cubicBezTo>
                      <a:pt x="26" y="30"/>
                      <a:pt x="26" y="30"/>
                      <a:pt x="26" y="30"/>
                    </a:cubicBezTo>
                    <a:cubicBezTo>
                      <a:pt x="27" y="29"/>
                      <a:pt x="27" y="29"/>
                      <a:pt x="27" y="29"/>
                    </a:cubicBezTo>
                    <a:cubicBezTo>
                      <a:pt x="28" y="27"/>
                      <a:pt x="29" y="26"/>
                      <a:pt x="30" y="25"/>
                    </a:cubicBezTo>
                    <a:cubicBezTo>
                      <a:pt x="30" y="25"/>
                      <a:pt x="31" y="24"/>
                      <a:pt x="32" y="22"/>
                    </a:cubicBezTo>
                    <a:cubicBezTo>
                      <a:pt x="32" y="21"/>
                      <a:pt x="33" y="20"/>
                      <a:pt x="33" y="18"/>
                    </a:cubicBezTo>
                    <a:cubicBezTo>
                      <a:pt x="34" y="17"/>
                      <a:pt x="34" y="15"/>
                      <a:pt x="34" y="14"/>
                    </a:cubicBezTo>
                    <a:cubicBezTo>
                      <a:pt x="34" y="9"/>
                      <a:pt x="32" y="6"/>
                      <a:pt x="30" y="4"/>
                    </a:cubicBezTo>
                    <a:cubicBezTo>
                      <a:pt x="27" y="1"/>
                      <a:pt x="23" y="0"/>
                      <a:pt x="18" y="0"/>
                    </a:cubicBezTo>
                    <a:cubicBezTo>
                      <a:pt x="12" y="0"/>
                      <a:pt x="8" y="1"/>
                      <a:pt x="5" y="4"/>
                    </a:cubicBezTo>
                    <a:cubicBezTo>
                      <a:pt x="3" y="7"/>
                      <a:pt x="1" y="11"/>
                      <a:pt x="1" y="16"/>
                    </a:cubicBezTo>
                    <a:cubicBezTo>
                      <a:pt x="1" y="18"/>
                      <a:pt x="1" y="18"/>
                      <a:pt x="1" y="18"/>
                    </a:cubicBezTo>
                    <a:cubicBezTo>
                      <a:pt x="10" y="18"/>
                      <a:pt x="10" y="18"/>
                      <a:pt x="10" y="18"/>
                    </a:cubicBezTo>
                    <a:cubicBezTo>
                      <a:pt x="10" y="16"/>
                      <a:pt x="10" y="16"/>
                      <a:pt x="10" y="16"/>
                    </a:cubicBezTo>
                    <a:cubicBezTo>
                      <a:pt x="10" y="9"/>
                      <a:pt x="13" y="6"/>
                      <a:pt x="18" y="6"/>
                    </a:cubicBezTo>
                    <a:cubicBezTo>
                      <a:pt x="23" y="6"/>
                      <a:pt x="25" y="8"/>
                      <a:pt x="25" y="14"/>
                    </a:cubicBezTo>
                    <a:cubicBezTo>
                      <a:pt x="25" y="15"/>
                      <a:pt x="25" y="16"/>
                      <a:pt x="24" y="17"/>
                    </a:cubicBezTo>
                    <a:cubicBezTo>
                      <a:pt x="24" y="18"/>
                      <a:pt x="24" y="18"/>
                      <a:pt x="24" y="19"/>
                    </a:cubicBezTo>
                    <a:cubicBezTo>
                      <a:pt x="24" y="20"/>
                      <a:pt x="23" y="21"/>
                      <a:pt x="23" y="21"/>
                    </a:cubicBezTo>
                    <a:cubicBezTo>
                      <a:pt x="22" y="22"/>
                      <a:pt x="21" y="23"/>
                      <a:pt x="21" y="23"/>
                    </a:cubicBezTo>
                    <a:cubicBezTo>
                      <a:pt x="21" y="24"/>
                      <a:pt x="20" y="25"/>
                      <a:pt x="19" y="26"/>
                    </a:cubicBezTo>
                    <a:cubicBezTo>
                      <a:pt x="18" y="27"/>
                      <a:pt x="18" y="28"/>
                      <a:pt x="18" y="28"/>
                    </a:cubicBezTo>
                    <a:cubicBezTo>
                      <a:pt x="0" y="49"/>
                      <a:pt x="0" y="49"/>
                      <a:pt x="0" y="49"/>
                    </a:cubicBezTo>
                    <a:cubicBezTo>
                      <a:pt x="0" y="55"/>
                      <a:pt x="0" y="55"/>
                      <a:pt x="0" y="55"/>
                    </a:cubicBezTo>
                    <a:cubicBezTo>
                      <a:pt x="32" y="55"/>
                      <a:pt x="32" y="55"/>
                      <a:pt x="32" y="55"/>
                    </a:cubicBezTo>
                    <a:lnTo>
                      <a:pt x="32"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19" name="Freeform 20"/>
              <p:cNvSpPr>
                <a:spLocks noEditPoints="1"/>
              </p:cNvSpPr>
              <p:nvPr/>
            </p:nvSpPr>
            <p:spPr bwMode="auto">
              <a:xfrm>
                <a:off x="471488" y="4000500"/>
                <a:ext cx="136525" cy="206375"/>
              </a:xfrm>
              <a:custGeom>
                <a:avLst/>
                <a:gdLst>
                  <a:gd name="T0" fmla="*/ 45 w 86"/>
                  <a:gd name="T1" fmla="*/ 130 h 130"/>
                  <a:gd name="T2" fmla="*/ 67 w 86"/>
                  <a:gd name="T3" fmla="*/ 130 h 130"/>
                  <a:gd name="T4" fmla="*/ 67 w 86"/>
                  <a:gd name="T5" fmla="*/ 94 h 130"/>
                  <a:gd name="T6" fmla="*/ 86 w 86"/>
                  <a:gd name="T7" fmla="*/ 94 h 130"/>
                  <a:gd name="T8" fmla="*/ 86 w 86"/>
                  <a:gd name="T9" fmla="*/ 80 h 130"/>
                  <a:gd name="T10" fmla="*/ 67 w 86"/>
                  <a:gd name="T11" fmla="*/ 80 h 130"/>
                  <a:gd name="T12" fmla="*/ 67 w 86"/>
                  <a:gd name="T13" fmla="*/ 0 h 130"/>
                  <a:gd name="T14" fmla="*/ 41 w 86"/>
                  <a:gd name="T15" fmla="*/ 0 h 130"/>
                  <a:gd name="T16" fmla="*/ 0 w 86"/>
                  <a:gd name="T17" fmla="*/ 75 h 130"/>
                  <a:gd name="T18" fmla="*/ 0 w 86"/>
                  <a:gd name="T19" fmla="*/ 94 h 130"/>
                  <a:gd name="T20" fmla="*/ 45 w 86"/>
                  <a:gd name="T21" fmla="*/ 94 h 130"/>
                  <a:gd name="T22" fmla="*/ 45 w 86"/>
                  <a:gd name="T23" fmla="*/ 130 h 130"/>
                  <a:gd name="T24" fmla="*/ 21 w 86"/>
                  <a:gd name="T25" fmla="*/ 80 h 130"/>
                  <a:gd name="T26" fmla="*/ 45 w 86"/>
                  <a:gd name="T27" fmla="*/ 21 h 130"/>
                  <a:gd name="T28" fmla="*/ 45 w 86"/>
                  <a:gd name="T29" fmla="*/ 80 h 130"/>
                  <a:gd name="T30" fmla="*/ 21 w 86"/>
                  <a:gd name="T31" fmla="*/ 8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30">
                    <a:moveTo>
                      <a:pt x="45" y="130"/>
                    </a:moveTo>
                    <a:lnTo>
                      <a:pt x="67" y="130"/>
                    </a:lnTo>
                    <a:lnTo>
                      <a:pt x="67" y="94"/>
                    </a:lnTo>
                    <a:lnTo>
                      <a:pt x="86" y="94"/>
                    </a:lnTo>
                    <a:lnTo>
                      <a:pt x="86" y="80"/>
                    </a:lnTo>
                    <a:lnTo>
                      <a:pt x="67" y="80"/>
                    </a:lnTo>
                    <a:lnTo>
                      <a:pt x="67" y="0"/>
                    </a:lnTo>
                    <a:lnTo>
                      <a:pt x="41" y="0"/>
                    </a:lnTo>
                    <a:lnTo>
                      <a:pt x="0" y="75"/>
                    </a:lnTo>
                    <a:lnTo>
                      <a:pt x="0" y="94"/>
                    </a:lnTo>
                    <a:lnTo>
                      <a:pt x="45" y="94"/>
                    </a:lnTo>
                    <a:lnTo>
                      <a:pt x="45" y="130"/>
                    </a:lnTo>
                    <a:close/>
                    <a:moveTo>
                      <a:pt x="21" y="80"/>
                    </a:moveTo>
                    <a:lnTo>
                      <a:pt x="45" y="21"/>
                    </a:lnTo>
                    <a:lnTo>
                      <a:pt x="45" y="80"/>
                    </a:lnTo>
                    <a:lnTo>
                      <a:pt x="21" y="8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20" name="组合 19"/>
          <p:cNvGrpSpPr/>
          <p:nvPr/>
        </p:nvGrpSpPr>
        <p:grpSpPr>
          <a:xfrm>
            <a:off x="4785986" y="2551569"/>
            <a:ext cx="1664173" cy="1088206"/>
            <a:chOff x="6472092" y="3409026"/>
            <a:chExt cx="2255524" cy="1474890"/>
          </a:xfrm>
          <a:solidFill>
            <a:schemeClr val="accent4"/>
          </a:solidFill>
        </p:grpSpPr>
        <p:sp>
          <p:nvSpPr>
            <p:cNvPr id="21" name="Freeform 8"/>
            <p:cNvSpPr/>
            <p:nvPr/>
          </p:nvSpPr>
          <p:spPr bwMode="auto">
            <a:xfrm>
              <a:off x="6472092" y="3409026"/>
              <a:ext cx="2255524" cy="1474890"/>
            </a:xfrm>
            <a:custGeom>
              <a:avLst/>
              <a:gdLst>
                <a:gd name="T0" fmla="*/ 3255 w 3324"/>
                <a:gd name="T1" fmla="*/ 1687 h 2157"/>
                <a:gd name="T2" fmla="*/ 1879 w 3324"/>
                <a:gd name="T3" fmla="*/ 100 h 2157"/>
                <a:gd name="T4" fmla="*/ 1879 w 3324"/>
                <a:gd name="T5" fmla="*/ 100 h 2157"/>
                <a:gd name="T6" fmla="*/ 1662 w 3324"/>
                <a:gd name="T7" fmla="*/ 0 h 2157"/>
                <a:gd name="T8" fmla="*/ 1450 w 3324"/>
                <a:gd name="T9" fmla="*/ 95 h 2157"/>
                <a:gd name="T10" fmla="*/ 1450 w 3324"/>
                <a:gd name="T11" fmla="*/ 95 h 2157"/>
                <a:gd name="T12" fmla="*/ 82 w 3324"/>
                <a:gd name="T13" fmla="*/ 1672 h 2157"/>
                <a:gd name="T14" fmla="*/ 0 w 3324"/>
                <a:gd name="T15" fmla="*/ 1872 h 2157"/>
                <a:gd name="T16" fmla="*/ 283 w 3324"/>
                <a:gd name="T17" fmla="*/ 2157 h 2157"/>
                <a:gd name="T18" fmla="*/ 283 w 3324"/>
                <a:gd name="T19" fmla="*/ 2157 h 2157"/>
                <a:gd name="T20" fmla="*/ 284 w 3324"/>
                <a:gd name="T21" fmla="*/ 2157 h 2157"/>
                <a:gd name="T22" fmla="*/ 3038 w 3324"/>
                <a:gd name="T23" fmla="*/ 2157 h 2157"/>
                <a:gd name="T24" fmla="*/ 3038 w 3324"/>
                <a:gd name="T25" fmla="*/ 2157 h 2157"/>
                <a:gd name="T26" fmla="*/ 3039 w 3324"/>
                <a:gd name="T27" fmla="*/ 2157 h 2157"/>
                <a:gd name="T28" fmla="*/ 3324 w 3324"/>
                <a:gd name="T29" fmla="*/ 1872 h 2157"/>
                <a:gd name="T30" fmla="*/ 3255 w 3324"/>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5" y="1687"/>
                  </a:moveTo>
                  <a:lnTo>
                    <a:pt x="1879" y="100"/>
                  </a:lnTo>
                  <a:lnTo>
                    <a:pt x="1879" y="100"/>
                  </a:lnTo>
                  <a:cubicBezTo>
                    <a:pt x="1827" y="39"/>
                    <a:pt x="1749" y="0"/>
                    <a:pt x="1662" y="0"/>
                  </a:cubicBezTo>
                  <a:cubicBezTo>
                    <a:pt x="1578" y="0"/>
                    <a:pt x="1502" y="36"/>
                    <a:pt x="1450" y="95"/>
                  </a:cubicBezTo>
                  <a:lnTo>
                    <a:pt x="1450" y="95"/>
                  </a:lnTo>
                  <a:lnTo>
                    <a:pt x="82" y="1672"/>
                  </a:lnTo>
                  <a:cubicBezTo>
                    <a:pt x="31" y="1723"/>
                    <a:pt x="0" y="1794"/>
                    <a:pt x="0" y="1872"/>
                  </a:cubicBezTo>
                  <a:cubicBezTo>
                    <a:pt x="0" y="2029"/>
                    <a:pt x="126" y="2156"/>
                    <a:pt x="283" y="2157"/>
                  </a:cubicBezTo>
                  <a:lnTo>
                    <a:pt x="283" y="2157"/>
                  </a:lnTo>
                  <a:lnTo>
                    <a:pt x="284" y="2157"/>
                  </a:lnTo>
                  <a:lnTo>
                    <a:pt x="3038" y="2157"/>
                  </a:lnTo>
                  <a:lnTo>
                    <a:pt x="3038" y="2157"/>
                  </a:lnTo>
                  <a:lnTo>
                    <a:pt x="3039" y="2157"/>
                  </a:lnTo>
                  <a:cubicBezTo>
                    <a:pt x="3197" y="2157"/>
                    <a:pt x="3324" y="2029"/>
                    <a:pt x="3324" y="1872"/>
                  </a:cubicBezTo>
                  <a:cubicBezTo>
                    <a:pt x="3324" y="1802"/>
                    <a:pt x="3298" y="1737"/>
                    <a:pt x="3255" y="1687"/>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nvGrpSpPr>
            <p:cNvPr id="22" name="组合 21"/>
            <p:cNvGrpSpPr/>
            <p:nvPr/>
          </p:nvGrpSpPr>
          <p:grpSpPr>
            <a:xfrm>
              <a:off x="7299653" y="4061638"/>
              <a:ext cx="453996" cy="542724"/>
              <a:chOff x="204788" y="5011738"/>
              <a:chExt cx="487363" cy="582613"/>
            </a:xfrm>
            <a:grpFill/>
          </p:grpSpPr>
          <p:sp>
            <p:nvSpPr>
              <p:cNvPr id="23" name="Freeform 21"/>
              <p:cNvSpPr>
                <a:spLocks noEditPoints="1"/>
              </p:cNvSpPr>
              <p:nvPr/>
            </p:nvSpPr>
            <p:spPr bwMode="auto">
              <a:xfrm>
                <a:off x="204788" y="5011738"/>
                <a:ext cx="487363" cy="188913"/>
              </a:xfrm>
              <a:custGeom>
                <a:avLst/>
                <a:gdLst>
                  <a:gd name="T0" fmla="*/ 122 w 128"/>
                  <a:gd name="T1" fmla="*/ 27 h 50"/>
                  <a:gd name="T2" fmla="*/ 91 w 128"/>
                  <a:gd name="T3" fmla="*/ 27 h 50"/>
                  <a:gd name="T4" fmla="*/ 91 w 128"/>
                  <a:gd name="T5" fmla="*/ 7 h 50"/>
                  <a:gd name="T6" fmla="*/ 84 w 128"/>
                  <a:gd name="T7" fmla="*/ 0 h 50"/>
                  <a:gd name="T8" fmla="*/ 43 w 128"/>
                  <a:gd name="T9" fmla="*/ 0 h 50"/>
                  <a:gd name="T10" fmla="*/ 36 w 128"/>
                  <a:gd name="T11" fmla="*/ 7 h 50"/>
                  <a:gd name="T12" fmla="*/ 36 w 128"/>
                  <a:gd name="T13" fmla="*/ 27 h 50"/>
                  <a:gd name="T14" fmla="*/ 6 w 128"/>
                  <a:gd name="T15" fmla="*/ 27 h 50"/>
                  <a:gd name="T16" fmla="*/ 0 w 128"/>
                  <a:gd name="T17" fmla="*/ 33 h 50"/>
                  <a:gd name="T18" fmla="*/ 0 w 128"/>
                  <a:gd name="T19" fmla="*/ 44 h 50"/>
                  <a:gd name="T20" fmla="*/ 6 w 128"/>
                  <a:gd name="T21" fmla="*/ 50 h 50"/>
                  <a:gd name="T22" fmla="*/ 122 w 128"/>
                  <a:gd name="T23" fmla="*/ 50 h 50"/>
                  <a:gd name="T24" fmla="*/ 128 w 128"/>
                  <a:gd name="T25" fmla="*/ 44 h 50"/>
                  <a:gd name="T26" fmla="*/ 128 w 128"/>
                  <a:gd name="T27" fmla="*/ 33 h 50"/>
                  <a:gd name="T28" fmla="*/ 122 w 128"/>
                  <a:gd name="T29" fmla="*/ 27 h 50"/>
                  <a:gd name="T30" fmla="*/ 45 w 128"/>
                  <a:gd name="T31" fmla="*/ 9 h 50"/>
                  <a:gd name="T32" fmla="*/ 82 w 128"/>
                  <a:gd name="T33" fmla="*/ 9 h 50"/>
                  <a:gd name="T34" fmla="*/ 82 w 128"/>
                  <a:gd name="T35" fmla="*/ 27 h 50"/>
                  <a:gd name="T36" fmla="*/ 45 w 128"/>
                  <a:gd name="T37" fmla="*/ 27 h 50"/>
                  <a:gd name="T38" fmla="*/ 45 w 128"/>
                  <a:gd name="T3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50">
                    <a:moveTo>
                      <a:pt x="122" y="27"/>
                    </a:moveTo>
                    <a:cubicBezTo>
                      <a:pt x="91" y="27"/>
                      <a:pt x="91" y="27"/>
                      <a:pt x="91" y="27"/>
                    </a:cubicBezTo>
                    <a:cubicBezTo>
                      <a:pt x="91" y="7"/>
                      <a:pt x="91" y="7"/>
                      <a:pt x="91" y="7"/>
                    </a:cubicBezTo>
                    <a:cubicBezTo>
                      <a:pt x="91" y="3"/>
                      <a:pt x="88" y="0"/>
                      <a:pt x="84" y="0"/>
                    </a:cubicBezTo>
                    <a:cubicBezTo>
                      <a:pt x="43" y="0"/>
                      <a:pt x="43" y="0"/>
                      <a:pt x="43" y="0"/>
                    </a:cubicBezTo>
                    <a:cubicBezTo>
                      <a:pt x="39" y="0"/>
                      <a:pt x="36" y="3"/>
                      <a:pt x="36" y="7"/>
                    </a:cubicBezTo>
                    <a:cubicBezTo>
                      <a:pt x="36" y="27"/>
                      <a:pt x="36" y="27"/>
                      <a:pt x="36" y="27"/>
                    </a:cubicBezTo>
                    <a:cubicBezTo>
                      <a:pt x="6" y="27"/>
                      <a:pt x="6" y="27"/>
                      <a:pt x="6" y="27"/>
                    </a:cubicBezTo>
                    <a:cubicBezTo>
                      <a:pt x="2" y="27"/>
                      <a:pt x="0" y="30"/>
                      <a:pt x="0" y="33"/>
                    </a:cubicBezTo>
                    <a:cubicBezTo>
                      <a:pt x="0" y="44"/>
                      <a:pt x="0" y="44"/>
                      <a:pt x="0" y="44"/>
                    </a:cubicBezTo>
                    <a:cubicBezTo>
                      <a:pt x="0" y="48"/>
                      <a:pt x="2" y="50"/>
                      <a:pt x="6" y="50"/>
                    </a:cubicBezTo>
                    <a:cubicBezTo>
                      <a:pt x="122" y="50"/>
                      <a:pt x="122" y="50"/>
                      <a:pt x="122" y="50"/>
                    </a:cubicBezTo>
                    <a:cubicBezTo>
                      <a:pt x="125" y="50"/>
                      <a:pt x="128" y="48"/>
                      <a:pt x="128" y="44"/>
                    </a:cubicBezTo>
                    <a:cubicBezTo>
                      <a:pt x="128" y="33"/>
                      <a:pt x="128" y="33"/>
                      <a:pt x="128" y="33"/>
                    </a:cubicBezTo>
                    <a:cubicBezTo>
                      <a:pt x="128" y="30"/>
                      <a:pt x="125" y="27"/>
                      <a:pt x="122" y="27"/>
                    </a:cubicBezTo>
                    <a:close/>
                    <a:moveTo>
                      <a:pt x="45" y="9"/>
                    </a:moveTo>
                    <a:cubicBezTo>
                      <a:pt x="82" y="9"/>
                      <a:pt x="82" y="9"/>
                      <a:pt x="82" y="9"/>
                    </a:cubicBezTo>
                    <a:cubicBezTo>
                      <a:pt x="82" y="27"/>
                      <a:pt x="82" y="27"/>
                      <a:pt x="82" y="27"/>
                    </a:cubicBezTo>
                    <a:cubicBezTo>
                      <a:pt x="45" y="27"/>
                      <a:pt x="45" y="27"/>
                      <a:pt x="45" y="27"/>
                    </a:cubicBezTo>
                    <a:lnTo>
                      <a:pt x="4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24" name="Freeform 22"/>
              <p:cNvSpPr>
                <a:spLocks noEditPoints="1"/>
              </p:cNvSpPr>
              <p:nvPr/>
            </p:nvSpPr>
            <p:spPr bwMode="auto">
              <a:xfrm>
                <a:off x="249238" y="5233988"/>
                <a:ext cx="393700" cy="360363"/>
              </a:xfrm>
              <a:custGeom>
                <a:avLst/>
                <a:gdLst>
                  <a:gd name="T0" fmla="*/ 0 w 103"/>
                  <a:gd name="T1" fmla="*/ 90 h 96"/>
                  <a:gd name="T2" fmla="*/ 6 w 103"/>
                  <a:gd name="T3" fmla="*/ 96 h 96"/>
                  <a:gd name="T4" fmla="*/ 97 w 103"/>
                  <a:gd name="T5" fmla="*/ 96 h 96"/>
                  <a:gd name="T6" fmla="*/ 103 w 103"/>
                  <a:gd name="T7" fmla="*/ 90 h 96"/>
                  <a:gd name="T8" fmla="*/ 103 w 103"/>
                  <a:gd name="T9" fmla="*/ 0 h 96"/>
                  <a:gd name="T10" fmla="*/ 0 w 103"/>
                  <a:gd name="T11" fmla="*/ 0 h 96"/>
                  <a:gd name="T12" fmla="*/ 0 w 103"/>
                  <a:gd name="T13" fmla="*/ 90 h 96"/>
                  <a:gd name="T14" fmla="*/ 77 w 103"/>
                  <a:gd name="T15" fmla="*/ 14 h 96"/>
                  <a:gd name="T16" fmla="*/ 81 w 103"/>
                  <a:gd name="T17" fmla="*/ 9 h 96"/>
                  <a:gd name="T18" fmla="*/ 85 w 103"/>
                  <a:gd name="T19" fmla="*/ 14 h 96"/>
                  <a:gd name="T20" fmla="*/ 85 w 103"/>
                  <a:gd name="T21" fmla="*/ 82 h 96"/>
                  <a:gd name="T22" fmla="*/ 81 w 103"/>
                  <a:gd name="T23" fmla="*/ 86 h 96"/>
                  <a:gd name="T24" fmla="*/ 77 w 103"/>
                  <a:gd name="T25" fmla="*/ 82 h 96"/>
                  <a:gd name="T26" fmla="*/ 77 w 103"/>
                  <a:gd name="T27" fmla="*/ 14 h 96"/>
                  <a:gd name="T28" fmla="*/ 47 w 103"/>
                  <a:gd name="T29" fmla="*/ 14 h 96"/>
                  <a:gd name="T30" fmla="*/ 52 w 103"/>
                  <a:gd name="T31" fmla="*/ 9 h 96"/>
                  <a:gd name="T32" fmla="*/ 56 w 103"/>
                  <a:gd name="T33" fmla="*/ 14 h 96"/>
                  <a:gd name="T34" fmla="*/ 56 w 103"/>
                  <a:gd name="T35" fmla="*/ 82 h 96"/>
                  <a:gd name="T36" fmla="*/ 52 w 103"/>
                  <a:gd name="T37" fmla="*/ 86 h 96"/>
                  <a:gd name="T38" fmla="*/ 47 w 103"/>
                  <a:gd name="T39" fmla="*/ 82 h 96"/>
                  <a:gd name="T40" fmla="*/ 47 w 103"/>
                  <a:gd name="T41" fmla="*/ 14 h 96"/>
                  <a:gd name="T42" fmla="*/ 18 w 103"/>
                  <a:gd name="T43" fmla="*/ 14 h 96"/>
                  <a:gd name="T44" fmla="*/ 22 w 103"/>
                  <a:gd name="T45" fmla="*/ 9 h 96"/>
                  <a:gd name="T46" fmla="*/ 27 w 103"/>
                  <a:gd name="T47" fmla="*/ 14 h 96"/>
                  <a:gd name="T48" fmla="*/ 27 w 103"/>
                  <a:gd name="T49" fmla="*/ 82 h 96"/>
                  <a:gd name="T50" fmla="*/ 22 w 103"/>
                  <a:gd name="T51" fmla="*/ 86 h 96"/>
                  <a:gd name="T52" fmla="*/ 18 w 103"/>
                  <a:gd name="T53" fmla="*/ 82 h 96"/>
                  <a:gd name="T54" fmla="*/ 18 w 103"/>
                  <a:gd name="T55"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96">
                    <a:moveTo>
                      <a:pt x="0" y="90"/>
                    </a:moveTo>
                    <a:cubicBezTo>
                      <a:pt x="0" y="94"/>
                      <a:pt x="3" y="96"/>
                      <a:pt x="6" y="96"/>
                    </a:cubicBezTo>
                    <a:cubicBezTo>
                      <a:pt x="97" y="96"/>
                      <a:pt x="97" y="96"/>
                      <a:pt x="97" y="96"/>
                    </a:cubicBezTo>
                    <a:cubicBezTo>
                      <a:pt x="101" y="96"/>
                      <a:pt x="103" y="94"/>
                      <a:pt x="103" y="90"/>
                    </a:cubicBezTo>
                    <a:cubicBezTo>
                      <a:pt x="103" y="0"/>
                      <a:pt x="103" y="0"/>
                      <a:pt x="103" y="0"/>
                    </a:cubicBezTo>
                    <a:cubicBezTo>
                      <a:pt x="0" y="0"/>
                      <a:pt x="0" y="0"/>
                      <a:pt x="0" y="0"/>
                    </a:cubicBezTo>
                    <a:lnTo>
                      <a:pt x="0" y="90"/>
                    </a:lnTo>
                    <a:close/>
                    <a:moveTo>
                      <a:pt x="77" y="14"/>
                    </a:moveTo>
                    <a:cubicBezTo>
                      <a:pt x="77" y="11"/>
                      <a:pt x="79" y="9"/>
                      <a:pt x="81" y="9"/>
                    </a:cubicBezTo>
                    <a:cubicBezTo>
                      <a:pt x="83" y="9"/>
                      <a:pt x="85" y="11"/>
                      <a:pt x="85" y="14"/>
                    </a:cubicBezTo>
                    <a:cubicBezTo>
                      <a:pt x="85" y="82"/>
                      <a:pt x="85" y="82"/>
                      <a:pt x="85" y="82"/>
                    </a:cubicBezTo>
                    <a:cubicBezTo>
                      <a:pt x="85" y="84"/>
                      <a:pt x="83" y="86"/>
                      <a:pt x="81" y="86"/>
                    </a:cubicBezTo>
                    <a:cubicBezTo>
                      <a:pt x="79" y="86"/>
                      <a:pt x="77" y="84"/>
                      <a:pt x="77" y="82"/>
                    </a:cubicBezTo>
                    <a:lnTo>
                      <a:pt x="77" y="14"/>
                    </a:lnTo>
                    <a:close/>
                    <a:moveTo>
                      <a:pt x="47" y="14"/>
                    </a:moveTo>
                    <a:cubicBezTo>
                      <a:pt x="47" y="11"/>
                      <a:pt x="49" y="9"/>
                      <a:pt x="52" y="9"/>
                    </a:cubicBezTo>
                    <a:cubicBezTo>
                      <a:pt x="54" y="9"/>
                      <a:pt x="56" y="11"/>
                      <a:pt x="56" y="14"/>
                    </a:cubicBezTo>
                    <a:cubicBezTo>
                      <a:pt x="56" y="82"/>
                      <a:pt x="56" y="82"/>
                      <a:pt x="56" y="82"/>
                    </a:cubicBezTo>
                    <a:cubicBezTo>
                      <a:pt x="56" y="84"/>
                      <a:pt x="54" y="86"/>
                      <a:pt x="52" y="86"/>
                    </a:cubicBezTo>
                    <a:cubicBezTo>
                      <a:pt x="49" y="86"/>
                      <a:pt x="47" y="84"/>
                      <a:pt x="47" y="82"/>
                    </a:cubicBezTo>
                    <a:lnTo>
                      <a:pt x="47" y="14"/>
                    </a:lnTo>
                    <a:close/>
                    <a:moveTo>
                      <a:pt x="18" y="14"/>
                    </a:moveTo>
                    <a:cubicBezTo>
                      <a:pt x="18" y="11"/>
                      <a:pt x="20" y="9"/>
                      <a:pt x="22" y="9"/>
                    </a:cubicBezTo>
                    <a:cubicBezTo>
                      <a:pt x="25" y="9"/>
                      <a:pt x="27" y="11"/>
                      <a:pt x="27" y="14"/>
                    </a:cubicBezTo>
                    <a:cubicBezTo>
                      <a:pt x="27" y="82"/>
                      <a:pt x="27" y="82"/>
                      <a:pt x="27" y="82"/>
                    </a:cubicBezTo>
                    <a:cubicBezTo>
                      <a:pt x="27" y="84"/>
                      <a:pt x="25" y="86"/>
                      <a:pt x="22" y="86"/>
                    </a:cubicBezTo>
                    <a:cubicBezTo>
                      <a:pt x="20" y="86"/>
                      <a:pt x="18" y="84"/>
                      <a:pt x="18" y="82"/>
                    </a:cubicBezTo>
                    <a:lnTo>
                      <a:pt x="1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grpSp>
      </p:grpSp>
      <p:grpSp>
        <p:nvGrpSpPr>
          <p:cNvPr id="25" name="组合 24"/>
          <p:cNvGrpSpPr/>
          <p:nvPr/>
        </p:nvGrpSpPr>
        <p:grpSpPr>
          <a:xfrm>
            <a:off x="5909624" y="2286316"/>
            <a:ext cx="1662972" cy="1089408"/>
            <a:chOff x="7995005" y="3049516"/>
            <a:chExt cx="2253896" cy="1476520"/>
          </a:xfrm>
          <a:solidFill>
            <a:srgbClr val="1983B7"/>
          </a:solidFill>
        </p:grpSpPr>
        <p:sp>
          <p:nvSpPr>
            <p:cNvPr id="26" name="Freeform 9"/>
            <p:cNvSpPr/>
            <p:nvPr/>
          </p:nvSpPr>
          <p:spPr bwMode="auto">
            <a:xfrm>
              <a:off x="7995005"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noFill/>
            <a:ln>
              <a:solidFill>
                <a:schemeClr val="bg1">
                  <a:lumMod val="65000"/>
                </a:schemeClr>
              </a:solidFill>
            </a:ln>
          </p:spPr>
          <p:txBody>
            <a:bodyPr vert="horz" wrap="square" lIns="68564" tIns="34282" rIns="68564" bIns="34282" numCol="1" anchor="t" anchorCtr="0" compatLnSpc="1"/>
            <a:lstStyle/>
            <a:p>
              <a:endParaRPr lang="zh-CN" altLang="en-US" sz="1350">
                <a:solidFill>
                  <a:schemeClr val="tx1">
                    <a:lumMod val="65000"/>
                    <a:lumOff val="35000"/>
                  </a:schemeClr>
                </a:solidFill>
                <a:latin typeface="+mn-ea"/>
              </a:endParaRPr>
            </a:p>
          </p:txBody>
        </p:sp>
        <p:sp>
          <p:nvSpPr>
            <p:cNvPr id="27" name="任意多边形 26"/>
            <p:cNvSpPr/>
            <p:nvPr/>
          </p:nvSpPr>
          <p:spPr bwMode="auto">
            <a:xfrm>
              <a:off x="8711406" y="3251966"/>
              <a:ext cx="821094" cy="615184"/>
            </a:xfrm>
            <a:custGeom>
              <a:avLst/>
              <a:gdLst>
                <a:gd name="connsiteX0" fmla="*/ 662169 w 1067906"/>
                <a:gd name="connsiteY0" fmla="*/ 549275 h 800100"/>
                <a:gd name="connsiteX1" fmla="*/ 979485 w 1067906"/>
                <a:gd name="connsiteY1" fmla="*/ 549275 h 800100"/>
                <a:gd name="connsiteX2" fmla="*/ 1014373 w 1067906"/>
                <a:gd name="connsiteY2" fmla="*/ 569208 h 800100"/>
                <a:gd name="connsiteX3" fmla="*/ 1067536 w 1067906"/>
                <a:gd name="connsiteY3" fmla="*/ 773523 h 800100"/>
                <a:gd name="connsiteX4" fmla="*/ 1045939 w 1067906"/>
                <a:gd name="connsiteY4" fmla="*/ 800100 h 800100"/>
                <a:gd name="connsiteX5" fmla="*/ 597377 w 1067906"/>
                <a:gd name="connsiteY5" fmla="*/ 800100 h 800100"/>
                <a:gd name="connsiteX6" fmla="*/ 577441 w 1067906"/>
                <a:gd name="connsiteY6" fmla="*/ 771862 h 800100"/>
                <a:gd name="connsiteX7" fmla="*/ 628943 w 1067906"/>
                <a:gd name="connsiteY7" fmla="*/ 572530 h 800100"/>
                <a:gd name="connsiteX8" fmla="*/ 662169 w 1067906"/>
                <a:gd name="connsiteY8" fmla="*/ 549275 h 800100"/>
                <a:gd name="connsiteX9" fmla="*/ 85906 w 1067906"/>
                <a:gd name="connsiteY9" fmla="*/ 549275 h 800100"/>
                <a:gd name="connsiteX10" fmla="*/ 403222 w 1067906"/>
                <a:gd name="connsiteY10" fmla="*/ 549275 h 800100"/>
                <a:gd name="connsiteX11" fmla="*/ 438110 w 1067906"/>
                <a:gd name="connsiteY11" fmla="*/ 569208 h 800100"/>
                <a:gd name="connsiteX12" fmla="*/ 491273 w 1067906"/>
                <a:gd name="connsiteY12" fmla="*/ 773523 h 800100"/>
                <a:gd name="connsiteX13" fmla="*/ 469676 w 1067906"/>
                <a:gd name="connsiteY13" fmla="*/ 800100 h 800100"/>
                <a:gd name="connsiteX14" fmla="*/ 21114 w 1067906"/>
                <a:gd name="connsiteY14" fmla="*/ 800100 h 800100"/>
                <a:gd name="connsiteX15" fmla="*/ 1178 w 1067906"/>
                <a:gd name="connsiteY15" fmla="*/ 771862 h 800100"/>
                <a:gd name="connsiteX16" fmla="*/ 52680 w 1067906"/>
                <a:gd name="connsiteY16" fmla="*/ 572530 h 800100"/>
                <a:gd name="connsiteX17" fmla="*/ 85906 w 1067906"/>
                <a:gd name="connsiteY17" fmla="*/ 549275 h 800100"/>
                <a:gd name="connsiteX18" fmla="*/ 891545 w 1067906"/>
                <a:gd name="connsiteY18" fmla="*/ 334962 h 800100"/>
                <a:gd name="connsiteX19" fmla="*/ 905833 w 1067906"/>
                <a:gd name="connsiteY19" fmla="*/ 422275 h 800100"/>
                <a:gd name="connsiteX20" fmla="*/ 994733 w 1067906"/>
                <a:gd name="connsiteY20" fmla="*/ 438150 h 800100"/>
                <a:gd name="connsiteX21" fmla="*/ 905833 w 1067906"/>
                <a:gd name="connsiteY21" fmla="*/ 454025 h 800100"/>
                <a:gd name="connsiteX22" fmla="*/ 891545 w 1067906"/>
                <a:gd name="connsiteY22" fmla="*/ 542925 h 800100"/>
                <a:gd name="connsiteX23" fmla="*/ 877258 w 1067906"/>
                <a:gd name="connsiteY23" fmla="*/ 454025 h 800100"/>
                <a:gd name="connsiteX24" fmla="*/ 786770 w 1067906"/>
                <a:gd name="connsiteY24" fmla="*/ 438150 h 800100"/>
                <a:gd name="connsiteX25" fmla="*/ 875670 w 1067906"/>
                <a:gd name="connsiteY25" fmla="*/ 422275 h 800100"/>
                <a:gd name="connsiteX26" fmla="*/ 346257 w 1067906"/>
                <a:gd name="connsiteY26" fmla="*/ 247650 h 800100"/>
                <a:gd name="connsiteX27" fmla="*/ 663573 w 1067906"/>
                <a:gd name="connsiteY27" fmla="*/ 247650 h 800100"/>
                <a:gd name="connsiteX28" fmla="*/ 698461 w 1067906"/>
                <a:gd name="connsiteY28" fmla="*/ 267583 h 800100"/>
                <a:gd name="connsiteX29" fmla="*/ 751624 w 1067906"/>
                <a:gd name="connsiteY29" fmla="*/ 471897 h 800100"/>
                <a:gd name="connsiteX30" fmla="*/ 730027 w 1067906"/>
                <a:gd name="connsiteY30" fmla="*/ 498475 h 800100"/>
                <a:gd name="connsiteX31" fmla="*/ 281465 w 1067906"/>
                <a:gd name="connsiteY31" fmla="*/ 498475 h 800100"/>
                <a:gd name="connsiteX32" fmla="*/ 261529 w 1067906"/>
                <a:gd name="connsiteY32" fmla="*/ 470236 h 800100"/>
                <a:gd name="connsiteX33" fmla="*/ 313031 w 1067906"/>
                <a:gd name="connsiteY33" fmla="*/ 270905 h 800100"/>
                <a:gd name="connsiteX34" fmla="*/ 346257 w 1067906"/>
                <a:gd name="connsiteY34" fmla="*/ 247650 h 800100"/>
                <a:gd name="connsiteX35" fmla="*/ 283533 w 1067906"/>
                <a:gd name="connsiteY35" fmla="*/ 76200 h 800100"/>
                <a:gd name="connsiteX36" fmla="*/ 299408 w 1067906"/>
                <a:gd name="connsiteY36" fmla="*/ 165100 h 800100"/>
                <a:gd name="connsiteX37" fmla="*/ 388308 w 1067906"/>
                <a:gd name="connsiteY37" fmla="*/ 179388 h 800100"/>
                <a:gd name="connsiteX38" fmla="*/ 299408 w 1067906"/>
                <a:gd name="connsiteY38" fmla="*/ 195263 h 800100"/>
                <a:gd name="connsiteX39" fmla="*/ 283533 w 1067906"/>
                <a:gd name="connsiteY39" fmla="*/ 284163 h 800100"/>
                <a:gd name="connsiteX40" fmla="*/ 269245 w 1067906"/>
                <a:gd name="connsiteY40" fmla="*/ 196850 h 800100"/>
                <a:gd name="connsiteX41" fmla="*/ 180345 w 1067906"/>
                <a:gd name="connsiteY41" fmla="*/ 179388 h 800100"/>
                <a:gd name="connsiteX42" fmla="*/ 269245 w 1067906"/>
                <a:gd name="connsiteY42" fmla="*/ 165100 h 800100"/>
                <a:gd name="connsiteX43" fmla="*/ 769307 w 1067906"/>
                <a:gd name="connsiteY43" fmla="*/ 0 h 800100"/>
                <a:gd name="connsiteX44" fmla="*/ 783594 w 1067906"/>
                <a:gd name="connsiteY44" fmla="*/ 88900 h 800100"/>
                <a:gd name="connsiteX45" fmla="*/ 870907 w 1067906"/>
                <a:gd name="connsiteY45" fmla="*/ 103188 h 800100"/>
                <a:gd name="connsiteX46" fmla="*/ 783594 w 1067906"/>
                <a:gd name="connsiteY46" fmla="*/ 120650 h 800100"/>
                <a:gd name="connsiteX47" fmla="*/ 769307 w 1067906"/>
                <a:gd name="connsiteY47" fmla="*/ 207963 h 800100"/>
                <a:gd name="connsiteX48" fmla="*/ 751844 w 1067906"/>
                <a:gd name="connsiteY48" fmla="*/ 120650 h 800100"/>
                <a:gd name="connsiteX49" fmla="*/ 664532 w 1067906"/>
                <a:gd name="connsiteY49" fmla="*/ 103188 h 800100"/>
                <a:gd name="connsiteX50" fmla="*/ 751844 w 1067906"/>
                <a:gd name="connsiteY50" fmla="*/ 889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67906" h="800100">
                  <a:moveTo>
                    <a:pt x="662169" y="549275"/>
                  </a:moveTo>
                  <a:cubicBezTo>
                    <a:pt x="705364" y="549275"/>
                    <a:pt x="904725" y="549275"/>
                    <a:pt x="979485" y="549275"/>
                  </a:cubicBezTo>
                  <a:cubicBezTo>
                    <a:pt x="1007728" y="549275"/>
                    <a:pt x="1014373" y="569208"/>
                    <a:pt x="1014373" y="569208"/>
                  </a:cubicBezTo>
                  <a:cubicBezTo>
                    <a:pt x="1014373" y="569208"/>
                    <a:pt x="1014373" y="569208"/>
                    <a:pt x="1067536" y="773523"/>
                  </a:cubicBezTo>
                  <a:cubicBezTo>
                    <a:pt x="1067536" y="773523"/>
                    <a:pt x="1072520" y="800100"/>
                    <a:pt x="1045939" y="800100"/>
                  </a:cubicBezTo>
                  <a:cubicBezTo>
                    <a:pt x="944597" y="800100"/>
                    <a:pt x="612329" y="800100"/>
                    <a:pt x="597377" y="800100"/>
                  </a:cubicBezTo>
                  <a:cubicBezTo>
                    <a:pt x="584086" y="800100"/>
                    <a:pt x="572457" y="788472"/>
                    <a:pt x="577441" y="771862"/>
                  </a:cubicBezTo>
                  <a:cubicBezTo>
                    <a:pt x="580764" y="755251"/>
                    <a:pt x="628943" y="572530"/>
                    <a:pt x="628943" y="572530"/>
                  </a:cubicBezTo>
                  <a:cubicBezTo>
                    <a:pt x="628943" y="572530"/>
                    <a:pt x="633927" y="549275"/>
                    <a:pt x="662169" y="549275"/>
                  </a:cubicBezTo>
                  <a:close/>
                  <a:moveTo>
                    <a:pt x="85906" y="549275"/>
                  </a:moveTo>
                  <a:cubicBezTo>
                    <a:pt x="129101" y="549275"/>
                    <a:pt x="328462" y="549275"/>
                    <a:pt x="403222" y="549275"/>
                  </a:cubicBezTo>
                  <a:cubicBezTo>
                    <a:pt x="431465" y="549275"/>
                    <a:pt x="438110" y="569208"/>
                    <a:pt x="438110" y="569208"/>
                  </a:cubicBezTo>
                  <a:lnTo>
                    <a:pt x="491273" y="773523"/>
                  </a:lnTo>
                  <a:cubicBezTo>
                    <a:pt x="491273" y="773523"/>
                    <a:pt x="496257" y="800100"/>
                    <a:pt x="469676" y="800100"/>
                  </a:cubicBezTo>
                  <a:cubicBezTo>
                    <a:pt x="368334" y="800100"/>
                    <a:pt x="36066" y="800100"/>
                    <a:pt x="21114" y="800100"/>
                  </a:cubicBezTo>
                  <a:cubicBezTo>
                    <a:pt x="7823" y="800100"/>
                    <a:pt x="-3806" y="788472"/>
                    <a:pt x="1178" y="771862"/>
                  </a:cubicBezTo>
                  <a:cubicBezTo>
                    <a:pt x="4501" y="755251"/>
                    <a:pt x="52680" y="572530"/>
                    <a:pt x="52680" y="572530"/>
                  </a:cubicBezTo>
                  <a:cubicBezTo>
                    <a:pt x="52680" y="572530"/>
                    <a:pt x="57664" y="549275"/>
                    <a:pt x="85906" y="549275"/>
                  </a:cubicBezTo>
                  <a:close/>
                  <a:moveTo>
                    <a:pt x="891545" y="334962"/>
                  </a:moveTo>
                  <a:lnTo>
                    <a:pt x="905833" y="422275"/>
                  </a:lnTo>
                  <a:lnTo>
                    <a:pt x="994733" y="438150"/>
                  </a:lnTo>
                  <a:lnTo>
                    <a:pt x="905833" y="454025"/>
                  </a:lnTo>
                  <a:lnTo>
                    <a:pt x="891545" y="542925"/>
                  </a:lnTo>
                  <a:lnTo>
                    <a:pt x="877258" y="454025"/>
                  </a:lnTo>
                  <a:lnTo>
                    <a:pt x="786770" y="438150"/>
                  </a:lnTo>
                  <a:lnTo>
                    <a:pt x="875670" y="422275"/>
                  </a:lnTo>
                  <a:close/>
                  <a:moveTo>
                    <a:pt x="346257" y="247650"/>
                  </a:moveTo>
                  <a:cubicBezTo>
                    <a:pt x="389452" y="247650"/>
                    <a:pt x="588813" y="247650"/>
                    <a:pt x="663573" y="247650"/>
                  </a:cubicBezTo>
                  <a:cubicBezTo>
                    <a:pt x="691816" y="247650"/>
                    <a:pt x="698461" y="267583"/>
                    <a:pt x="698461" y="267583"/>
                  </a:cubicBezTo>
                  <a:cubicBezTo>
                    <a:pt x="698461" y="267583"/>
                    <a:pt x="698461" y="267583"/>
                    <a:pt x="751624" y="471897"/>
                  </a:cubicBezTo>
                  <a:cubicBezTo>
                    <a:pt x="751624" y="471897"/>
                    <a:pt x="756608" y="498475"/>
                    <a:pt x="730027" y="498475"/>
                  </a:cubicBezTo>
                  <a:cubicBezTo>
                    <a:pt x="628685" y="498475"/>
                    <a:pt x="296417" y="498475"/>
                    <a:pt x="281465" y="498475"/>
                  </a:cubicBezTo>
                  <a:cubicBezTo>
                    <a:pt x="268174" y="498475"/>
                    <a:pt x="256545" y="486847"/>
                    <a:pt x="261529" y="470236"/>
                  </a:cubicBezTo>
                  <a:cubicBezTo>
                    <a:pt x="264852" y="453625"/>
                    <a:pt x="313031" y="270905"/>
                    <a:pt x="313031" y="270905"/>
                  </a:cubicBezTo>
                  <a:cubicBezTo>
                    <a:pt x="313031" y="270905"/>
                    <a:pt x="318015" y="247650"/>
                    <a:pt x="346257" y="247650"/>
                  </a:cubicBezTo>
                  <a:close/>
                  <a:moveTo>
                    <a:pt x="283533" y="76200"/>
                  </a:moveTo>
                  <a:lnTo>
                    <a:pt x="299408" y="165100"/>
                  </a:lnTo>
                  <a:lnTo>
                    <a:pt x="388308" y="179388"/>
                  </a:lnTo>
                  <a:lnTo>
                    <a:pt x="299408" y="195263"/>
                  </a:lnTo>
                  <a:lnTo>
                    <a:pt x="283533" y="284163"/>
                  </a:lnTo>
                  <a:lnTo>
                    <a:pt x="269245" y="196850"/>
                  </a:lnTo>
                  <a:lnTo>
                    <a:pt x="180345" y="179388"/>
                  </a:lnTo>
                  <a:lnTo>
                    <a:pt x="269245" y="165100"/>
                  </a:lnTo>
                  <a:close/>
                  <a:moveTo>
                    <a:pt x="769307" y="0"/>
                  </a:moveTo>
                  <a:lnTo>
                    <a:pt x="783594" y="88900"/>
                  </a:lnTo>
                  <a:lnTo>
                    <a:pt x="870907" y="103188"/>
                  </a:lnTo>
                  <a:lnTo>
                    <a:pt x="783594" y="120650"/>
                  </a:lnTo>
                  <a:lnTo>
                    <a:pt x="769307" y="207963"/>
                  </a:lnTo>
                  <a:lnTo>
                    <a:pt x="751844" y="120650"/>
                  </a:lnTo>
                  <a:lnTo>
                    <a:pt x="664532" y="103188"/>
                  </a:lnTo>
                  <a:lnTo>
                    <a:pt x="751844" y="88900"/>
                  </a:lnTo>
                  <a:close/>
                </a:path>
              </a:pathLst>
            </a:custGeom>
            <a:solidFill>
              <a:schemeClr val="accent1"/>
            </a:solidFill>
            <a:ln>
              <a:noFill/>
            </a:ln>
          </p:spPr>
          <p:txBody>
            <a:bodyPr vert="horz" wrap="square" lIns="68564" tIns="34282" rIns="68564" bIns="34282" numCol="1" anchor="t" anchorCtr="0" compatLnSpc="1">
              <a:noAutofit/>
            </a:bodyPr>
            <a:lstStyle/>
            <a:p>
              <a:endParaRPr lang="zh-CN" altLang="en-US" sz="1350">
                <a:solidFill>
                  <a:schemeClr val="tx1">
                    <a:lumMod val="65000"/>
                    <a:lumOff val="35000"/>
                  </a:schemeClr>
                </a:solidFill>
                <a:latin typeface="+mn-ea"/>
              </a:endParaRPr>
            </a:p>
          </p:txBody>
        </p:sp>
      </p:grpSp>
      <p:sp>
        <p:nvSpPr>
          <p:cNvPr id="28" name="TextBox 30"/>
          <p:cNvSpPr txBox="1"/>
          <p:nvPr/>
        </p:nvSpPr>
        <p:spPr>
          <a:xfrm>
            <a:off x="1052458" y="1476822"/>
            <a:ext cx="1270643" cy="230832"/>
          </a:xfrm>
          <a:prstGeom prst="rect">
            <a:avLst/>
          </a:prstGeom>
          <a:noFill/>
        </p:spPr>
        <p:txBody>
          <a:bodyPr wrap="square" lIns="0" tIns="0" rIns="0" bIns="0"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29" name="TextBox 29"/>
          <p:cNvSpPr txBox="1"/>
          <p:nvPr/>
        </p:nvSpPr>
        <p:spPr>
          <a:xfrm>
            <a:off x="1052457" y="1746232"/>
            <a:ext cx="2082461" cy="559064"/>
          </a:xfrm>
          <a:prstGeom prst="rect">
            <a:avLst/>
          </a:prstGeom>
          <a:noFill/>
        </p:spPr>
        <p:txBody>
          <a:bodyPr wrap="square" lIns="0" tIns="0" rIns="0" bIns="0" rtlCol="0">
            <a:spAutoFit/>
          </a:bodyPr>
          <a:lstStyle/>
          <a:p>
            <a:pPr algn="just">
              <a:lnSpc>
                <a:spcPct val="127000"/>
              </a:lnSpc>
            </a:pPr>
            <a:r>
              <a:rPr lang="en-US" altLang="zh-CN" sz="1000" dirty="0">
                <a:solidFill>
                  <a:schemeClr val="tx1">
                    <a:lumMod val="65000"/>
                    <a:lumOff val="35000"/>
                  </a:schemeClr>
                </a:solidFill>
                <a:latin typeface="+mn-ea"/>
              </a:rPr>
              <a:t>Click here to add content of the text</a:t>
            </a:r>
            <a:r>
              <a:rPr lang="zh-CN" altLang="en-US" sz="1000" dirty="0">
                <a:solidFill>
                  <a:schemeClr val="tx1">
                    <a:lumMod val="65000"/>
                    <a:lumOff val="35000"/>
                  </a:schemeClr>
                </a:solidFill>
                <a:latin typeface="+mn-ea"/>
              </a:rPr>
              <a:t>，</a:t>
            </a:r>
            <a:r>
              <a:rPr lang="en-US" altLang="zh-CN" sz="1000" dirty="0">
                <a:solidFill>
                  <a:schemeClr val="tx1">
                    <a:lumMod val="65000"/>
                    <a:lumOff val="35000"/>
                  </a:schemeClr>
                </a:solidFill>
                <a:latin typeface="+mn-ea"/>
              </a:rPr>
              <a:t>and briefly explain your point of view</a:t>
            </a:r>
          </a:p>
        </p:txBody>
      </p:sp>
      <p:sp>
        <p:nvSpPr>
          <p:cNvPr id="30" name="TextBox 30"/>
          <p:cNvSpPr txBox="1"/>
          <p:nvPr/>
        </p:nvSpPr>
        <p:spPr>
          <a:xfrm>
            <a:off x="6219335" y="1476822"/>
            <a:ext cx="1270643" cy="230832"/>
          </a:xfrm>
          <a:prstGeom prst="rect">
            <a:avLst/>
          </a:prstGeom>
          <a:noFill/>
        </p:spPr>
        <p:txBody>
          <a:bodyPr wrap="square" lIns="0" tIns="0" rIns="0" bIns="0"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1" name="TextBox 29"/>
          <p:cNvSpPr txBox="1"/>
          <p:nvPr/>
        </p:nvSpPr>
        <p:spPr>
          <a:xfrm>
            <a:off x="6219334" y="1746230"/>
            <a:ext cx="2114453" cy="559064"/>
          </a:xfrm>
          <a:prstGeom prst="rect">
            <a:avLst/>
          </a:prstGeom>
          <a:noFill/>
        </p:spPr>
        <p:txBody>
          <a:bodyPr wrap="square" lIns="0" tIns="0" rIns="0" bIns="0" rtlCol="0">
            <a:spAutoFit/>
          </a:bodyPr>
          <a:lstStyle/>
          <a:p>
            <a:pPr algn="just">
              <a:lnSpc>
                <a:spcPct val="127000"/>
              </a:lnSpc>
            </a:pPr>
            <a:r>
              <a:rPr lang="en-US" altLang="zh-CN" sz="1000" dirty="0">
                <a:solidFill>
                  <a:schemeClr val="tx1">
                    <a:lumMod val="65000"/>
                    <a:lumOff val="35000"/>
                  </a:schemeClr>
                </a:solidFill>
                <a:latin typeface="+mn-ea"/>
              </a:rPr>
              <a:t>Click here to add content of the text</a:t>
            </a:r>
            <a:r>
              <a:rPr lang="zh-CN" altLang="en-US" sz="1000" dirty="0">
                <a:solidFill>
                  <a:schemeClr val="tx1">
                    <a:lumMod val="65000"/>
                    <a:lumOff val="35000"/>
                  </a:schemeClr>
                </a:solidFill>
                <a:latin typeface="+mn-ea"/>
              </a:rPr>
              <a:t>，</a:t>
            </a:r>
            <a:r>
              <a:rPr lang="en-US" altLang="zh-CN" sz="1000" dirty="0">
                <a:solidFill>
                  <a:schemeClr val="tx1">
                    <a:lumMod val="65000"/>
                    <a:lumOff val="35000"/>
                  </a:schemeClr>
                </a:solidFill>
                <a:latin typeface="+mn-ea"/>
              </a:rPr>
              <a:t>and briefly explain your point of view</a:t>
            </a:r>
          </a:p>
        </p:txBody>
      </p:sp>
      <p:sp>
        <p:nvSpPr>
          <p:cNvPr id="32" name="TextBox 30"/>
          <p:cNvSpPr txBox="1"/>
          <p:nvPr/>
        </p:nvSpPr>
        <p:spPr>
          <a:xfrm>
            <a:off x="3635896" y="1476822"/>
            <a:ext cx="1270643" cy="230832"/>
          </a:xfrm>
          <a:prstGeom prst="rect">
            <a:avLst/>
          </a:prstGeom>
          <a:noFill/>
        </p:spPr>
        <p:txBody>
          <a:bodyPr wrap="square" lIns="0" tIns="0" rIns="0" bIns="0"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3" name="TextBox 29"/>
          <p:cNvSpPr txBox="1"/>
          <p:nvPr/>
        </p:nvSpPr>
        <p:spPr>
          <a:xfrm>
            <a:off x="3619899" y="1746232"/>
            <a:ext cx="2114453" cy="586314"/>
          </a:xfrm>
          <a:prstGeom prst="rect">
            <a:avLst/>
          </a:prstGeom>
          <a:noFill/>
        </p:spPr>
        <p:txBody>
          <a:bodyPr wrap="square" lIns="0" tIns="0" rIns="0" bIns="0" rtlCol="0">
            <a:spAutoFit/>
          </a:bodyPr>
          <a:lstStyle/>
          <a:p>
            <a:pPr algn="just">
              <a:lnSpc>
                <a:spcPct val="127000"/>
              </a:lnSpc>
            </a:pPr>
            <a:r>
              <a:rPr lang="en-US" altLang="zh-CN" sz="1000" dirty="0">
                <a:solidFill>
                  <a:schemeClr val="tx1">
                    <a:lumMod val="65000"/>
                    <a:lumOff val="35000"/>
                  </a:schemeClr>
                </a:solidFill>
                <a:latin typeface="+mn-ea"/>
              </a:rPr>
              <a:t>Click here to add content of the text</a:t>
            </a:r>
            <a:r>
              <a:rPr lang="zh-CN" altLang="en-US" sz="1000" dirty="0">
                <a:solidFill>
                  <a:schemeClr val="tx1">
                    <a:lumMod val="65000"/>
                    <a:lumOff val="35000"/>
                  </a:schemeClr>
                </a:solidFill>
                <a:latin typeface="+mn-ea"/>
              </a:rPr>
              <a:t>，</a:t>
            </a:r>
            <a:r>
              <a:rPr lang="en-US" altLang="zh-CN" sz="1000" dirty="0">
                <a:solidFill>
                  <a:schemeClr val="tx1">
                    <a:lumMod val="65000"/>
                    <a:lumOff val="35000"/>
                  </a:schemeClr>
                </a:solidFill>
                <a:latin typeface="+mn-ea"/>
              </a:rPr>
              <a:t>and briefly explain your point of view</a:t>
            </a:r>
          </a:p>
        </p:txBody>
      </p:sp>
      <p:sp>
        <p:nvSpPr>
          <p:cNvPr id="34" name="TextBox 33"/>
          <p:cNvSpPr txBox="1"/>
          <p:nvPr/>
        </p:nvSpPr>
        <p:spPr>
          <a:xfrm>
            <a:off x="2539913" y="3997102"/>
            <a:ext cx="1270643" cy="230832"/>
          </a:xfrm>
          <a:prstGeom prst="rect">
            <a:avLst/>
          </a:prstGeom>
          <a:noFill/>
        </p:spPr>
        <p:txBody>
          <a:bodyPr wrap="square" lIns="0" tIns="0" rIns="0" bIns="0"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5" name="TextBox 29"/>
          <p:cNvSpPr txBox="1"/>
          <p:nvPr/>
        </p:nvSpPr>
        <p:spPr>
          <a:xfrm>
            <a:off x="2539912" y="4248783"/>
            <a:ext cx="2114453" cy="586314"/>
          </a:xfrm>
          <a:prstGeom prst="rect">
            <a:avLst/>
          </a:prstGeom>
          <a:noFill/>
        </p:spPr>
        <p:txBody>
          <a:bodyPr wrap="square" lIns="0" tIns="0" rIns="0" bIns="0" rtlCol="0">
            <a:spAutoFit/>
          </a:bodyPr>
          <a:lstStyle/>
          <a:p>
            <a:pPr algn="just">
              <a:lnSpc>
                <a:spcPct val="127000"/>
              </a:lnSpc>
            </a:pPr>
            <a:r>
              <a:rPr lang="en-US" altLang="zh-CN" sz="1000" dirty="0">
                <a:solidFill>
                  <a:schemeClr val="tx1">
                    <a:lumMod val="65000"/>
                    <a:lumOff val="35000"/>
                  </a:schemeClr>
                </a:solidFill>
                <a:latin typeface="+mn-ea"/>
              </a:rPr>
              <a:t>Click here to add content of the text</a:t>
            </a:r>
            <a:r>
              <a:rPr lang="zh-CN" altLang="en-US" sz="1000" dirty="0">
                <a:solidFill>
                  <a:schemeClr val="tx1">
                    <a:lumMod val="65000"/>
                    <a:lumOff val="35000"/>
                  </a:schemeClr>
                </a:solidFill>
                <a:latin typeface="+mn-ea"/>
              </a:rPr>
              <a:t>，</a:t>
            </a:r>
            <a:r>
              <a:rPr lang="en-US" altLang="zh-CN" sz="1000" dirty="0">
                <a:solidFill>
                  <a:schemeClr val="tx1">
                    <a:lumMod val="65000"/>
                    <a:lumOff val="35000"/>
                  </a:schemeClr>
                </a:solidFill>
                <a:latin typeface="+mn-ea"/>
              </a:rPr>
              <a:t>and briefly explain your point of view</a:t>
            </a:r>
          </a:p>
        </p:txBody>
      </p:sp>
      <p:sp>
        <p:nvSpPr>
          <p:cNvPr id="36" name="TextBox 30"/>
          <p:cNvSpPr txBox="1"/>
          <p:nvPr/>
        </p:nvSpPr>
        <p:spPr>
          <a:xfrm>
            <a:off x="5201498" y="3997102"/>
            <a:ext cx="1270643" cy="230832"/>
          </a:xfrm>
          <a:prstGeom prst="rect">
            <a:avLst/>
          </a:prstGeom>
          <a:noFill/>
        </p:spPr>
        <p:txBody>
          <a:bodyPr wrap="square" lIns="0" tIns="0" rIns="0" bIns="0" rtlCol="0">
            <a:spAutoFit/>
          </a:bodyPr>
          <a:lstStyle/>
          <a:p>
            <a:r>
              <a:rPr lang="en-US" altLang="zh-CN" sz="1500" dirty="0">
                <a:solidFill>
                  <a:schemeClr val="tx1">
                    <a:lumMod val="65000"/>
                    <a:lumOff val="35000"/>
                  </a:schemeClr>
                </a:solidFill>
                <a:latin typeface="+mn-ea"/>
              </a:rPr>
              <a:t>Enter title</a:t>
            </a:r>
            <a:endParaRPr lang="zh-CN" altLang="en-US" sz="1500" dirty="0">
              <a:solidFill>
                <a:schemeClr val="tx1">
                  <a:lumMod val="65000"/>
                  <a:lumOff val="35000"/>
                </a:schemeClr>
              </a:solidFill>
              <a:latin typeface="+mn-ea"/>
            </a:endParaRPr>
          </a:p>
        </p:txBody>
      </p:sp>
      <p:sp>
        <p:nvSpPr>
          <p:cNvPr id="37" name="TextBox 29"/>
          <p:cNvSpPr txBox="1"/>
          <p:nvPr/>
        </p:nvSpPr>
        <p:spPr>
          <a:xfrm>
            <a:off x="5201498" y="4248783"/>
            <a:ext cx="2114453" cy="559064"/>
          </a:xfrm>
          <a:prstGeom prst="rect">
            <a:avLst/>
          </a:prstGeom>
          <a:noFill/>
        </p:spPr>
        <p:txBody>
          <a:bodyPr wrap="square" lIns="0" tIns="0" rIns="0" bIns="0" rtlCol="0">
            <a:spAutoFit/>
          </a:bodyPr>
          <a:lstStyle/>
          <a:p>
            <a:pPr algn="just">
              <a:lnSpc>
                <a:spcPct val="127000"/>
              </a:lnSpc>
            </a:pPr>
            <a:r>
              <a:rPr lang="en-US" altLang="zh-CN" sz="1000" dirty="0">
                <a:solidFill>
                  <a:schemeClr val="tx1">
                    <a:lumMod val="65000"/>
                    <a:lumOff val="35000"/>
                  </a:schemeClr>
                </a:solidFill>
                <a:latin typeface="+mn-ea"/>
              </a:rPr>
              <a:t>Click here to add content of the text</a:t>
            </a:r>
            <a:r>
              <a:rPr lang="zh-CN" altLang="en-US" sz="1000" dirty="0">
                <a:solidFill>
                  <a:schemeClr val="tx1">
                    <a:lumMod val="65000"/>
                    <a:lumOff val="35000"/>
                  </a:schemeClr>
                </a:solidFill>
                <a:latin typeface="+mn-ea"/>
              </a:rPr>
              <a:t>，</a:t>
            </a:r>
            <a:r>
              <a:rPr lang="en-US" altLang="zh-CN" sz="1000" dirty="0">
                <a:solidFill>
                  <a:schemeClr val="tx1">
                    <a:lumMod val="65000"/>
                    <a:lumOff val="35000"/>
                  </a:schemeClr>
                </a:solidFill>
                <a:latin typeface="+mn-ea"/>
              </a:rPr>
              <a:t>and briefly explain your point of view</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sp>
        <p:nvSpPr>
          <p:cNvPr id="3" name="矩形 2"/>
          <p:cNvSpPr/>
          <p:nvPr/>
        </p:nvSpPr>
        <p:spPr>
          <a:xfrm>
            <a:off x="1079612" y="3067496"/>
            <a:ext cx="6984776" cy="284693"/>
          </a:xfrm>
          <a:prstGeom prst="rect">
            <a:avLst/>
          </a:prstGeom>
        </p:spPr>
        <p:txBody>
          <a:bodyPr wrap="square">
            <a:spAutoFit/>
          </a:bodyPr>
          <a:lstStyle/>
          <a:p>
            <a:pPr algn="ctr">
              <a:lnSpc>
                <a:spcPct val="140000"/>
              </a:lnSpc>
            </a:pPr>
            <a:r>
              <a:rPr lang="en-US" altLang="zh-CN" sz="1050" dirty="0">
                <a:solidFill>
                  <a:schemeClr val="tx1">
                    <a:lumMod val="65000"/>
                    <a:lumOff val="35000"/>
                  </a:schemeClr>
                </a:solidFill>
                <a:cs typeface="+mn-ea"/>
                <a:sym typeface="+mn-lt"/>
              </a:rPr>
              <a:t>Click here to add content of the text</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and briefly explain your point of view</a:t>
            </a:r>
          </a:p>
        </p:txBody>
      </p:sp>
      <p:sp>
        <p:nvSpPr>
          <p:cNvPr id="4" name="矩形 3"/>
          <p:cNvSpPr/>
          <p:nvPr/>
        </p:nvSpPr>
        <p:spPr>
          <a:xfrm>
            <a:off x="3191559" y="2643758"/>
            <a:ext cx="276088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Enter title</a:t>
            </a:r>
            <a:endParaRPr lang="zh-CN" altLang="en-US" sz="2000" dirty="0">
              <a:solidFill>
                <a:schemeClr val="tx1">
                  <a:lumMod val="65000"/>
                  <a:lumOff val="35000"/>
                </a:schemeClr>
              </a:solidFill>
              <a:cs typeface="+mn-ea"/>
              <a:sym typeface="+mn-lt"/>
            </a:endParaRPr>
          </a:p>
        </p:txBody>
      </p:sp>
      <p:grpSp>
        <p:nvGrpSpPr>
          <p:cNvPr id="5" name="组合 4"/>
          <p:cNvGrpSpPr/>
          <p:nvPr/>
        </p:nvGrpSpPr>
        <p:grpSpPr>
          <a:xfrm>
            <a:off x="4102036" y="1545636"/>
            <a:ext cx="828955" cy="828955"/>
            <a:chOff x="4102036" y="1545636"/>
            <a:chExt cx="828955" cy="828955"/>
          </a:xfrm>
        </p:grpSpPr>
        <p:sp>
          <p:nvSpPr>
            <p:cNvPr id="6" name="矩形 5"/>
            <p:cNvSpPr/>
            <p:nvPr/>
          </p:nvSpPr>
          <p:spPr>
            <a:xfrm>
              <a:off x="4102036" y="1545636"/>
              <a:ext cx="828955" cy="828955"/>
            </a:xfrm>
            <a:prstGeom prst="rect">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prstClr val="white"/>
                </a:solidFill>
                <a:cs typeface="+mn-ea"/>
                <a:sym typeface="+mn-lt"/>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4441" y="1680818"/>
              <a:ext cx="540060" cy="540060"/>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210588" cy="400110"/>
          </a:xfrm>
          <a:prstGeom prst="rect">
            <a:avLst/>
          </a:prstGeom>
        </p:spPr>
        <p:txBody>
          <a:bodyPr wrap="none">
            <a:spAutoFit/>
          </a:bodyPr>
          <a:lstStyle/>
          <a:p>
            <a:pPr>
              <a:lnSpc>
                <a:spcPct val="100000"/>
              </a:lnSpc>
            </a:pPr>
            <a:r>
              <a:rPr lang="zh-CN" altLang="en-US" sz="2000" dirty="0">
                <a:cs typeface="+mn-ea"/>
                <a:sym typeface="+mn-lt"/>
              </a:rPr>
              <a:t>效果展示</a:t>
            </a:r>
          </a:p>
        </p:txBody>
      </p:sp>
      <p:pic>
        <p:nvPicPr>
          <p:cNvPr id="5" name="图片 4">
            <a:extLst>
              <a:ext uri="{FF2B5EF4-FFF2-40B4-BE49-F238E27FC236}">
                <a16:creationId xmlns:a16="http://schemas.microsoft.com/office/drawing/2014/main" id="{1CAD1C7C-BFF7-E51D-3EB8-A9CA89E1478C}"/>
              </a:ext>
            </a:extLst>
          </p:cNvPr>
          <p:cNvPicPr>
            <a:picLocks noChangeAspect="1"/>
          </p:cNvPicPr>
          <p:nvPr/>
        </p:nvPicPr>
        <p:blipFill rotWithShape="1">
          <a:blip r:embed="rId4"/>
          <a:srcRect l="19851" t="17074" r="21324" b="19511"/>
          <a:stretch/>
        </p:blipFill>
        <p:spPr>
          <a:xfrm>
            <a:off x="158377" y="1481304"/>
            <a:ext cx="2880320" cy="1872208"/>
          </a:xfrm>
          <a:prstGeom prst="rect">
            <a:avLst/>
          </a:prstGeom>
        </p:spPr>
      </p:pic>
      <p:pic>
        <p:nvPicPr>
          <p:cNvPr id="7" name="图片 6">
            <a:extLst>
              <a:ext uri="{FF2B5EF4-FFF2-40B4-BE49-F238E27FC236}">
                <a16:creationId xmlns:a16="http://schemas.microsoft.com/office/drawing/2014/main" id="{6AA172AC-81C9-46F5-BA16-32AE8BD036E5}"/>
              </a:ext>
            </a:extLst>
          </p:cNvPr>
          <p:cNvPicPr>
            <a:picLocks noChangeAspect="1"/>
          </p:cNvPicPr>
          <p:nvPr/>
        </p:nvPicPr>
        <p:blipFill rotWithShape="1">
          <a:blip r:embed="rId5"/>
          <a:srcRect l="14372" t="11592" r="27466" b="27375"/>
          <a:stretch/>
        </p:blipFill>
        <p:spPr>
          <a:xfrm>
            <a:off x="3126342" y="1481304"/>
            <a:ext cx="2870181" cy="1872207"/>
          </a:xfrm>
          <a:prstGeom prst="rect">
            <a:avLst/>
          </a:prstGeom>
        </p:spPr>
      </p:pic>
      <p:pic>
        <p:nvPicPr>
          <p:cNvPr id="9" name="图片 8">
            <a:extLst>
              <a:ext uri="{FF2B5EF4-FFF2-40B4-BE49-F238E27FC236}">
                <a16:creationId xmlns:a16="http://schemas.microsoft.com/office/drawing/2014/main" id="{2FEC608D-DD59-FE27-51EA-B2303304A189}"/>
              </a:ext>
            </a:extLst>
          </p:cNvPr>
          <p:cNvPicPr>
            <a:picLocks noChangeAspect="1"/>
          </p:cNvPicPr>
          <p:nvPr/>
        </p:nvPicPr>
        <p:blipFill rotWithShape="1">
          <a:blip r:embed="rId6"/>
          <a:srcRect l="15589" t="9804" r="27913" b="32689"/>
          <a:stretch/>
        </p:blipFill>
        <p:spPr>
          <a:xfrm>
            <a:off x="6084168" y="1483896"/>
            <a:ext cx="2870181" cy="1872208"/>
          </a:xfrm>
          <a:prstGeom prst="rect">
            <a:avLst/>
          </a:prstGeom>
        </p:spPr>
      </p:pic>
      <p:sp>
        <p:nvSpPr>
          <p:cNvPr id="16" name="文本框 26">
            <a:extLst>
              <a:ext uri="{FF2B5EF4-FFF2-40B4-BE49-F238E27FC236}">
                <a16:creationId xmlns:a16="http://schemas.microsoft.com/office/drawing/2014/main" id="{D0DEA241-8436-DC4A-DF50-F881968FEB90}"/>
              </a:ext>
            </a:extLst>
          </p:cNvPr>
          <p:cNvSpPr txBox="1">
            <a:spLocks noChangeArrowheads="1"/>
          </p:cNvSpPr>
          <p:nvPr/>
        </p:nvSpPr>
        <p:spPr bwMode="auto">
          <a:xfrm>
            <a:off x="698437" y="3507854"/>
            <a:ext cx="1800200" cy="301621"/>
          </a:xfrm>
          <a:prstGeom prst="rect">
            <a:avLst/>
          </a:prstGeom>
          <a:noFill/>
          <a:ln w="9525">
            <a:noFill/>
            <a:miter lim="800000"/>
          </a:ln>
        </p:spPr>
        <p:txBody>
          <a:bodyPr wrap="square">
            <a:spAutoFit/>
          </a:bodyPr>
          <a:lstStyle/>
          <a:p>
            <a:pPr algn="ctr"/>
            <a:r>
              <a:rPr lang="en-US" altLang="zh-CN" sz="1360" b="1" dirty="0">
                <a:solidFill>
                  <a:schemeClr val="tx2">
                    <a:lumMod val="95000"/>
                    <a:lumOff val="5000"/>
                  </a:schemeClr>
                </a:solidFill>
                <a:latin typeface="+mn-ea"/>
                <a:cs typeface="+mn-ea"/>
              </a:rPr>
              <a:t>Raw</a:t>
            </a:r>
            <a:endParaRPr lang="zh-CN" altLang="en-US" sz="1360" dirty="0">
              <a:solidFill>
                <a:schemeClr val="tx2">
                  <a:lumMod val="95000"/>
                  <a:lumOff val="5000"/>
                </a:schemeClr>
              </a:solidFill>
              <a:cs typeface="+mn-ea"/>
              <a:sym typeface="+mn-lt"/>
            </a:endParaRPr>
          </a:p>
        </p:txBody>
      </p:sp>
      <p:sp>
        <p:nvSpPr>
          <p:cNvPr id="17" name="文本框 26">
            <a:extLst>
              <a:ext uri="{FF2B5EF4-FFF2-40B4-BE49-F238E27FC236}">
                <a16:creationId xmlns:a16="http://schemas.microsoft.com/office/drawing/2014/main" id="{4CDDDFE0-BB6E-CC7A-DD7E-2C1A35689AE0}"/>
              </a:ext>
            </a:extLst>
          </p:cNvPr>
          <p:cNvSpPr txBox="1">
            <a:spLocks noChangeArrowheads="1"/>
          </p:cNvSpPr>
          <p:nvPr/>
        </p:nvSpPr>
        <p:spPr bwMode="auto">
          <a:xfrm>
            <a:off x="3671900" y="3507854"/>
            <a:ext cx="1800200" cy="301621"/>
          </a:xfrm>
          <a:prstGeom prst="rect">
            <a:avLst/>
          </a:prstGeom>
          <a:noFill/>
          <a:ln w="9525">
            <a:noFill/>
            <a:miter lim="800000"/>
          </a:ln>
        </p:spPr>
        <p:txBody>
          <a:bodyPr wrap="square">
            <a:spAutoFit/>
          </a:bodyPr>
          <a:lstStyle/>
          <a:p>
            <a:pPr algn="ctr"/>
            <a:r>
              <a:rPr lang="en-US" altLang="zh-CN" sz="1360" b="1" dirty="0">
                <a:solidFill>
                  <a:schemeClr val="tx2">
                    <a:lumMod val="95000"/>
                    <a:lumOff val="5000"/>
                  </a:schemeClr>
                </a:solidFill>
                <a:latin typeface="+mn-ea"/>
                <a:cs typeface="+mn-ea"/>
              </a:rPr>
              <a:t>SSAO</a:t>
            </a:r>
            <a:endParaRPr lang="zh-CN" altLang="en-US" sz="1360" dirty="0">
              <a:solidFill>
                <a:schemeClr val="tx2">
                  <a:lumMod val="95000"/>
                  <a:lumOff val="5000"/>
                </a:schemeClr>
              </a:solidFill>
              <a:cs typeface="+mn-ea"/>
              <a:sym typeface="+mn-lt"/>
            </a:endParaRPr>
          </a:p>
        </p:txBody>
      </p:sp>
      <p:sp>
        <p:nvSpPr>
          <p:cNvPr id="18" name="文本框 26">
            <a:extLst>
              <a:ext uri="{FF2B5EF4-FFF2-40B4-BE49-F238E27FC236}">
                <a16:creationId xmlns:a16="http://schemas.microsoft.com/office/drawing/2014/main" id="{66D6C2C6-9991-3BEF-22D0-01800C5B2B49}"/>
              </a:ext>
            </a:extLst>
          </p:cNvPr>
          <p:cNvSpPr txBox="1">
            <a:spLocks noChangeArrowheads="1"/>
          </p:cNvSpPr>
          <p:nvPr/>
        </p:nvSpPr>
        <p:spPr bwMode="auto">
          <a:xfrm>
            <a:off x="6645363" y="3507854"/>
            <a:ext cx="1800200" cy="301621"/>
          </a:xfrm>
          <a:prstGeom prst="rect">
            <a:avLst/>
          </a:prstGeom>
          <a:noFill/>
          <a:ln w="9525">
            <a:noFill/>
            <a:miter lim="800000"/>
          </a:ln>
        </p:spPr>
        <p:txBody>
          <a:bodyPr wrap="square">
            <a:spAutoFit/>
          </a:bodyPr>
          <a:lstStyle/>
          <a:p>
            <a:pPr algn="ctr"/>
            <a:r>
              <a:rPr lang="en-US" altLang="zh-CN" sz="1360" b="1" dirty="0">
                <a:solidFill>
                  <a:schemeClr val="tx2">
                    <a:lumMod val="95000"/>
                    <a:lumOff val="5000"/>
                  </a:schemeClr>
                </a:solidFill>
                <a:latin typeface="+mn-ea"/>
                <a:cs typeface="+mn-ea"/>
              </a:rPr>
              <a:t>SSDO</a:t>
            </a:r>
            <a:endParaRPr lang="zh-CN" altLang="en-US" sz="1360" dirty="0">
              <a:solidFill>
                <a:schemeClr val="tx2">
                  <a:lumMod val="95000"/>
                  <a:lumOff val="5000"/>
                </a:schemeClr>
              </a:solidFill>
              <a:cs typeface="+mn-ea"/>
              <a:sym typeface="+mn-lt"/>
            </a:endParaRPr>
          </a:p>
        </p:txBody>
      </p:sp>
    </p:spTree>
    <p:custDataLst>
      <p:tags r:id="rId1"/>
    </p:custDataLst>
    <p:extLst>
      <p:ext uri="{BB962C8B-B14F-4D97-AF65-F5344CB8AC3E}">
        <p14:creationId xmlns:p14="http://schemas.microsoft.com/office/powerpoint/2010/main" val="2621887857"/>
      </p:ext>
    </p:ext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8" name="组合 7"/>
          <p:cNvGrpSpPr/>
          <p:nvPr/>
        </p:nvGrpSpPr>
        <p:grpSpPr>
          <a:xfrm>
            <a:off x="962966" y="1463860"/>
            <a:ext cx="797479" cy="797479"/>
            <a:chOff x="6406391" y="3446094"/>
            <a:chExt cx="838200" cy="838200"/>
          </a:xfrm>
        </p:grpSpPr>
        <p:sp>
          <p:nvSpPr>
            <p:cNvPr id="9" name="椭圆 8"/>
            <p:cNvSpPr/>
            <p:nvPr/>
          </p:nvSpPr>
          <p:spPr>
            <a:xfrm>
              <a:off x="6406391" y="3446094"/>
              <a:ext cx="838200" cy="838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10" name="Freeform 28"/>
            <p:cNvSpPr>
              <a:spLocks noEditPoints="1"/>
            </p:cNvSpPr>
            <p:nvPr/>
          </p:nvSpPr>
          <p:spPr bwMode="auto">
            <a:xfrm>
              <a:off x="6525545" y="3642360"/>
              <a:ext cx="599892" cy="445668"/>
            </a:xfrm>
            <a:custGeom>
              <a:avLst/>
              <a:gdLst>
                <a:gd name="T0" fmla="*/ 44 w 209"/>
                <a:gd name="T1" fmla="*/ 99 h 155"/>
                <a:gd name="T2" fmla="*/ 24 w 209"/>
                <a:gd name="T3" fmla="*/ 87 h 155"/>
                <a:gd name="T4" fmla="*/ 28 w 209"/>
                <a:gd name="T5" fmla="*/ 4 h 155"/>
                <a:gd name="T6" fmla="*/ 179 w 209"/>
                <a:gd name="T7" fmla="*/ 4 h 155"/>
                <a:gd name="T8" fmla="*/ 182 w 209"/>
                <a:gd name="T9" fmla="*/ 87 h 155"/>
                <a:gd name="T10" fmla="*/ 161 w 209"/>
                <a:gd name="T11" fmla="*/ 99 h 155"/>
                <a:gd name="T12" fmla="*/ 209 w 209"/>
                <a:gd name="T13" fmla="*/ 141 h 155"/>
                <a:gd name="T14" fmla="*/ 7 w 209"/>
                <a:gd name="T15" fmla="*/ 155 h 155"/>
                <a:gd name="T16" fmla="*/ 63 w 209"/>
                <a:gd name="T17" fmla="*/ 102 h 155"/>
                <a:gd name="T18" fmla="*/ 63 w 209"/>
                <a:gd name="T19" fmla="*/ 99 h 155"/>
                <a:gd name="T20" fmla="*/ 36 w 209"/>
                <a:gd name="T21" fmla="*/ 12 h 155"/>
                <a:gd name="T22" fmla="*/ 36 w 209"/>
                <a:gd name="T23" fmla="*/ 12 h 155"/>
                <a:gd name="T24" fmla="*/ 36 w 209"/>
                <a:gd name="T25" fmla="*/ 87 h 155"/>
                <a:gd name="T26" fmla="*/ 170 w 209"/>
                <a:gd name="T27" fmla="*/ 87 h 155"/>
                <a:gd name="T28" fmla="*/ 170 w 209"/>
                <a:gd name="T29" fmla="*/ 12 h 155"/>
                <a:gd name="T30" fmla="*/ 27 w 209"/>
                <a:gd name="T31" fmla="*/ 133 h 155"/>
                <a:gd name="T32" fmla="*/ 31 w 209"/>
                <a:gd name="T33" fmla="*/ 126 h 155"/>
                <a:gd name="T34" fmla="*/ 61 w 209"/>
                <a:gd name="T35" fmla="*/ 115 h 155"/>
                <a:gd name="T36" fmla="*/ 157 w 209"/>
                <a:gd name="T37" fmla="*/ 110 h 155"/>
                <a:gd name="T38" fmla="*/ 170 w 209"/>
                <a:gd name="T39" fmla="*/ 110 h 155"/>
                <a:gd name="T40" fmla="*/ 140 w 209"/>
                <a:gd name="T41" fmla="*/ 115 h 155"/>
                <a:gd name="T42" fmla="*/ 139 w 209"/>
                <a:gd name="T43" fmla="*/ 110 h 155"/>
                <a:gd name="T44" fmla="*/ 136 w 209"/>
                <a:gd name="T45" fmla="*/ 115 h 155"/>
                <a:gd name="T46" fmla="*/ 103 w 209"/>
                <a:gd name="T47" fmla="*/ 110 h 155"/>
                <a:gd name="T48" fmla="*/ 117 w 209"/>
                <a:gd name="T49" fmla="*/ 110 h 155"/>
                <a:gd name="T50" fmla="*/ 84 w 209"/>
                <a:gd name="T51" fmla="*/ 115 h 155"/>
                <a:gd name="T52" fmla="*/ 85 w 209"/>
                <a:gd name="T53" fmla="*/ 110 h 155"/>
                <a:gd name="T54" fmla="*/ 80 w 209"/>
                <a:gd name="T55" fmla="*/ 115 h 155"/>
                <a:gd name="T56" fmla="*/ 152 w 209"/>
                <a:gd name="T57" fmla="*/ 117 h 155"/>
                <a:gd name="T58" fmla="*/ 175 w 209"/>
                <a:gd name="T59" fmla="*/ 117 h 155"/>
                <a:gd name="T60" fmla="*/ 134 w 209"/>
                <a:gd name="T61" fmla="*/ 123 h 155"/>
                <a:gd name="T62" fmla="*/ 132 w 209"/>
                <a:gd name="T63" fmla="*/ 117 h 155"/>
                <a:gd name="T64" fmla="*/ 129 w 209"/>
                <a:gd name="T65" fmla="*/ 123 h 155"/>
                <a:gd name="T66" fmla="*/ 94 w 209"/>
                <a:gd name="T67" fmla="*/ 117 h 155"/>
                <a:gd name="T68" fmla="*/ 109 w 209"/>
                <a:gd name="T69" fmla="*/ 117 h 155"/>
                <a:gd name="T70" fmla="*/ 73 w 209"/>
                <a:gd name="T71" fmla="*/ 123 h 155"/>
                <a:gd name="T72" fmla="*/ 75 w 209"/>
                <a:gd name="T73" fmla="*/ 117 h 155"/>
                <a:gd name="T74" fmla="*/ 68 w 209"/>
                <a:gd name="T75" fmla="*/ 123 h 155"/>
                <a:gd name="T76" fmla="*/ 37 w 209"/>
                <a:gd name="T77" fmla="*/ 117 h 155"/>
                <a:gd name="T78" fmla="*/ 51 w 209"/>
                <a:gd name="T79" fmla="*/ 117 h 155"/>
                <a:gd name="T80" fmla="*/ 163 w 209"/>
                <a:gd name="T81" fmla="*/ 133 h 155"/>
                <a:gd name="T82" fmla="*/ 160 w 209"/>
                <a:gd name="T83" fmla="*/ 126 h 155"/>
                <a:gd name="T84" fmla="*/ 158 w 209"/>
                <a:gd name="T85" fmla="*/ 133 h 155"/>
                <a:gd name="T86" fmla="*/ 119 w 209"/>
                <a:gd name="T87" fmla="*/ 126 h 155"/>
                <a:gd name="T88" fmla="*/ 135 w 209"/>
                <a:gd name="T89" fmla="*/ 126 h 155"/>
                <a:gd name="T90" fmla="*/ 98 w 209"/>
                <a:gd name="T91" fmla="*/ 133 h 155"/>
                <a:gd name="T92" fmla="*/ 98 w 209"/>
                <a:gd name="T93" fmla="*/ 126 h 155"/>
                <a:gd name="T94" fmla="*/ 92 w 209"/>
                <a:gd name="T95" fmla="*/ 133 h 155"/>
                <a:gd name="T96" fmla="*/ 57 w 209"/>
                <a:gd name="T97" fmla="*/ 126 h 155"/>
                <a:gd name="T98" fmla="*/ 73 w 209"/>
                <a:gd name="T99" fmla="*/ 12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12" name="组合 11"/>
          <p:cNvGrpSpPr/>
          <p:nvPr/>
        </p:nvGrpSpPr>
        <p:grpSpPr>
          <a:xfrm>
            <a:off x="1979712" y="1419620"/>
            <a:ext cx="6318931" cy="646082"/>
            <a:chOff x="6568699" y="2146581"/>
            <a:chExt cx="5242301" cy="536002"/>
          </a:xfrm>
        </p:grpSpPr>
        <p:sp>
          <p:nvSpPr>
            <p:cNvPr id="13" name="文本框 6"/>
            <p:cNvSpPr txBox="1"/>
            <p:nvPr/>
          </p:nvSpPr>
          <p:spPr>
            <a:xfrm>
              <a:off x="6568699" y="2146581"/>
              <a:ext cx="951131" cy="268104"/>
            </a:xfrm>
            <a:prstGeom prst="rect">
              <a:avLst/>
            </a:prstGeom>
            <a:noFill/>
          </p:spPr>
          <p:txBody>
            <a:bodyPr wrap="none" rtlCol="0">
              <a:spAutoFit/>
            </a:bodyPr>
            <a:lstStyle/>
            <a:p>
              <a:r>
                <a:rPr lang="en-US" altLang="zh-CN" sz="1500" dirty="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14" name="矩形 13"/>
            <p:cNvSpPr/>
            <p:nvPr/>
          </p:nvSpPr>
          <p:spPr>
            <a:xfrm>
              <a:off x="6568699" y="2456450"/>
              <a:ext cx="5242301" cy="226133"/>
            </a:xfrm>
            <a:prstGeom prst="rect">
              <a:avLst/>
            </a:prstGeom>
          </p:spPr>
          <p:txBody>
            <a:bodyPr wrap="square">
              <a:spAutoFit/>
            </a:bodyPr>
            <a:lstStyle/>
            <a:p>
              <a:pPr>
                <a:lnSpc>
                  <a:spcPct val="130000"/>
                </a:lnSpc>
              </a:pPr>
              <a:r>
                <a:rPr lang="en-US" altLang="zh-CN" sz="1050" dirty="0">
                  <a:solidFill>
                    <a:schemeClr val="tx1">
                      <a:lumMod val="65000"/>
                      <a:lumOff val="35000"/>
                    </a:schemeClr>
                  </a:solidFill>
                  <a:latin typeface="+mn-ea"/>
                </a:rPr>
                <a:t>Click here to add content of the text</a:t>
              </a:r>
              <a:r>
                <a:rPr lang="zh-CN" altLang="en-US" sz="1050" dirty="0">
                  <a:solidFill>
                    <a:schemeClr val="tx1">
                      <a:lumMod val="65000"/>
                      <a:lumOff val="35000"/>
                    </a:schemeClr>
                  </a:solidFill>
                  <a:latin typeface="+mn-ea"/>
                </a:rPr>
                <a:t>，</a:t>
              </a:r>
              <a:r>
                <a:rPr lang="en-US" altLang="zh-CN" sz="1050" dirty="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grpSp>
        <p:nvGrpSpPr>
          <p:cNvPr id="15" name="组合 14"/>
          <p:cNvGrpSpPr/>
          <p:nvPr/>
        </p:nvGrpSpPr>
        <p:grpSpPr>
          <a:xfrm>
            <a:off x="962966" y="2547978"/>
            <a:ext cx="797479" cy="797479"/>
            <a:chOff x="8096250" y="3600450"/>
            <a:chExt cx="838200" cy="838200"/>
          </a:xfrm>
        </p:grpSpPr>
        <p:sp>
          <p:nvSpPr>
            <p:cNvPr id="16" name="椭圆 15"/>
            <p:cNvSpPr/>
            <p:nvPr/>
          </p:nvSpPr>
          <p:spPr>
            <a:xfrm>
              <a:off x="8096250" y="36004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17" name="Freeform 283"/>
            <p:cNvSpPr>
              <a:spLocks noEditPoints="1"/>
            </p:cNvSpPr>
            <p:nvPr/>
          </p:nvSpPr>
          <p:spPr bwMode="auto">
            <a:xfrm>
              <a:off x="8319301" y="3747671"/>
              <a:ext cx="392098" cy="543758"/>
            </a:xfrm>
            <a:custGeom>
              <a:avLst/>
              <a:gdLst>
                <a:gd name="T0" fmla="*/ 6 w 45"/>
                <a:gd name="T1" fmla="*/ 0 h 62"/>
                <a:gd name="T2" fmla="*/ 39 w 45"/>
                <a:gd name="T3" fmla="*/ 0 h 62"/>
                <a:gd name="T4" fmla="*/ 45 w 45"/>
                <a:gd name="T5" fmla="*/ 5 h 62"/>
                <a:gd name="T6" fmla="*/ 45 w 45"/>
                <a:gd name="T7" fmla="*/ 56 h 62"/>
                <a:gd name="T8" fmla="*/ 39 w 45"/>
                <a:gd name="T9" fmla="*/ 62 h 62"/>
                <a:gd name="T10" fmla="*/ 6 w 45"/>
                <a:gd name="T11" fmla="*/ 62 h 62"/>
                <a:gd name="T12" fmla="*/ 0 w 45"/>
                <a:gd name="T13" fmla="*/ 56 h 62"/>
                <a:gd name="T14" fmla="*/ 0 w 45"/>
                <a:gd name="T15" fmla="*/ 5 h 62"/>
                <a:gd name="T16" fmla="*/ 6 w 45"/>
                <a:gd name="T17" fmla="*/ 0 h 62"/>
                <a:gd name="T18" fmla="*/ 20 w 45"/>
                <a:gd name="T19" fmla="*/ 54 h 62"/>
                <a:gd name="T20" fmla="*/ 20 w 45"/>
                <a:gd name="T21" fmla="*/ 59 h 62"/>
                <a:gd name="T22" fmla="*/ 25 w 45"/>
                <a:gd name="T23" fmla="*/ 59 h 62"/>
                <a:gd name="T24" fmla="*/ 25 w 45"/>
                <a:gd name="T25" fmla="*/ 54 h 62"/>
                <a:gd name="T26" fmla="*/ 20 w 45"/>
                <a:gd name="T27" fmla="*/ 54 h 62"/>
                <a:gd name="T28" fmla="*/ 15 w 45"/>
                <a:gd name="T29" fmla="*/ 3 h 62"/>
                <a:gd name="T30" fmla="*/ 15 w 45"/>
                <a:gd name="T31" fmla="*/ 5 h 62"/>
                <a:gd name="T32" fmla="*/ 29 w 45"/>
                <a:gd name="T33" fmla="*/ 5 h 62"/>
                <a:gd name="T34" fmla="*/ 29 w 45"/>
                <a:gd name="T35" fmla="*/ 3 h 62"/>
                <a:gd name="T36" fmla="*/ 15 w 45"/>
                <a:gd name="T37" fmla="*/ 3 h 62"/>
                <a:gd name="T38" fmla="*/ 5 w 45"/>
                <a:gd name="T39" fmla="*/ 8 h 62"/>
                <a:gd name="T40" fmla="*/ 5 w 45"/>
                <a:gd name="T41" fmla="*/ 51 h 62"/>
                <a:gd name="T42" fmla="*/ 40 w 45"/>
                <a:gd name="T43" fmla="*/ 51 h 62"/>
                <a:gd name="T44" fmla="*/ 40 w 45"/>
                <a:gd name="T45" fmla="*/ 8 h 62"/>
                <a:gd name="T46" fmla="*/ 5 w 45"/>
                <a:gd name="T4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18" name="组合 17"/>
          <p:cNvGrpSpPr/>
          <p:nvPr/>
        </p:nvGrpSpPr>
        <p:grpSpPr>
          <a:xfrm>
            <a:off x="1979712" y="2543529"/>
            <a:ext cx="6318932" cy="593032"/>
            <a:chOff x="6568699" y="3575724"/>
            <a:chExt cx="5242301" cy="491989"/>
          </a:xfrm>
        </p:grpSpPr>
        <p:sp>
          <p:nvSpPr>
            <p:cNvPr id="19" name="文本框 12"/>
            <p:cNvSpPr txBox="1"/>
            <p:nvPr/>
          </p:nvSpPr>
          <p:spPr>
            <a:xfrm>
              <a:off x="6568699" y="3575724"/>
              <a:ext cx="951131" cy="268103"/>
            </a:xfrm>
            <a:prstGeom prst="rect">
              <a:avLst/>
            </a:prstGeom>
            <a:noFill/>
          </p:spPr>
          <p:txBody>
            <a:bodyPr wrap="none" rtlCol="0">
              <a:spAutoFit/>
            </a:bodyPr>
            <a:lstStyle/>
            <a:p>
              <a:r>
                <a:rPr lang="en-US" altLang="zh-CN" sz="1500" dirty="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20" name="矩形 19"/>
            <p:cNvSpPr/>
            <p:nvPr/>
          </p:nvSpPr>
          <p:spPr>
            <a:xfrm>
              <a:off x="6568699" y="3841580"/>
              <a:ext cx="5242301" cy="226133"/>
            </a:xfrm>
            <a:prstGeom prst="rect">
              <a:avLst/>
            </a:prstGeom>
          </p:spPr>
          <p:txBody>
            <a:bodyPr wrap="square">
              <a:spAutoFit/>
            </a:bodyPr>
            <a:lstStyle/>
            <a:p>
              <a:pPr>
                <a:lnSpc>
                  <a:spcPct val="130000"/>
                </a:lnSpc>
              </a:pPr>
              <a:r>
                <a:rPr lang="en-US" altLang="zh-CN" sz="1050" dirty="0">
                  <a:solidFill>
                    <a:schemeClr val="tx1">
                      <a:lumMod val="65000"/>
                      <a:lumOff val="35000"/>
                    </a:schemeClr>
                  </a:solidFill>
                  <a:latin typeface="+mn-ea"/>
                </a:rPr>
                <a:t>Click here to add content of the text</a:t>
              </a:r>
              <a:r>
                <a:rPr lang="zh-CN" altLang="en-US" sz="1050" dirty="0">
                  <a:solidFill>
                    <a:schemeClr val="tx1">
                      <a:lumMod val="65000"/>
                      <a:lumOff val="35000"/>
                    </a:schemeClr>
                  </a:solidFill>
                  <a:latin typeface="+mn-ea"/>
                </a:rPr>
                <a:t>，</a:t>
              </a:r>
              <a:r>
                <a:rPr lang="en-US" altLang="zh-CN" sz="1050" dirty="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grpSp>
        <p:nvGrpSpPr>
          <p:cNvPr id="21" name="组合 20"/>
          <p:cNvGrpSpPr/>
          <p:nvPr/>
        </p:nvGrpSpPr>
        <p:grpSpPr>
          <a:xfrm>
            <a:off x="962966" y="3632095"/>
            <a:ext cx="797479" cy="797479"/>
            <a:chOff x="9429750" y="3600450"/>
            <a:chExt cx="838200" cy="838200"/>
          </a:xfrm>
        </p:grpSpPr>
        <p:sp>
          <p:nvSpPr>
            <p:cNvPr id="22" name="椭圆 21"/>
            <p:cNvSpPr/>
            <p:nvPr/>
          </p:nvSpPr>
          <p:spPr>
            <a:xfrm>
              <a:off x="9429750" y="3600450"/>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Arial" panose="020B0604020202020204" pitchFamily="34" charset="0"/>
              </a:endParaRPr>
            </a:p>
          </p:txBody>
        </p:sp>
        <p:sp>
          <p:nvSpPr>
            <p:cNvPr id="23" name="Freeform 5"/>
            <p:cNvSpPr>
              <a:spLocks noEditPoints="1"/>
            </p:cNvSpPr>
            <p:nvPr/>
          </p:nvSpPr>
          <p:spPr bwMode="auto">
            <a:xfrm>
              <a:off x="9660213" y="3721403"/>
              <a:ext cx="377274" cy="596294"/>
            </a:xfrm>
            <a:custGeom>
              <a:avLst/>
              <a:gdLst>
                <a:gd name="T0" fmla="*/ 107 w 126"/>
                <a:gd name="T1" fmla="*/ 19 h 199"/>
                <a:gd name="T2" fmla="*/ 117 w 126"/>
                <a:gd name="T3" fmla="*/ 95 h 199"/>
                <a:gd name="T4" fmla="*/ 97 w 126"/>
                <a:gd name="T5" fmla="*/ 123 h 199"/>
                <a:gd name="T6" fmla="*/ 104 w 126"/>
                <a:gd name="T7" fmla="*/ 122 h 199"/>
                <a:gd name="T8" fmla="*/ 108 w 126"/>
                <a:gd name="T9" fmla="*/ 137 h 199"/>
                <a:gd name="T10" fmla="*/ 105 w 126"/>
                <a:gd name="T11" fmla="*/ 149 h 199"/>
                <a:gd name="T12" fmla="*/ 108 w 126"/>
                <a:gd name="T13" fmla="*/ 161 h 199"/>
                <a:gd name="T14" fmla="*/ 104 w 126"/>
                <a:gd name="T15" fmla="*/ 175 h 199"/>
                <a:gd name="T16" fmla="*/ 29 w 126"/>
                <a:gd name="T17" fmla="*/ 181 h 199"/>
                <a:gd name="T18" fmla="*/ 22 w 126"/>
                <a:gd name="T19" fmla="*/ 177 h 199"/>
                <a:gd name="T20" fmla="*/ 22 w 126"/>
                <a:gd name="T21" fmla="*/ 156 h 199"/>
                <a:gd name="T22" fmla="*/ 22 w 126"/>
                <a:gd name="T23" fmla="*/ 153 h 199"/>
                <a:gd name="T24" fmla="*/ 22 w 126"/>
                <a:gd name="T25" fmla="*/ 132 h 199"/>
                <a:gd name="T26" fmla="*/ 28 w 126"/>
                <a:gd name="T27" fmla="*/ 129 h 199"/>
                <a:gd name="T28" fmla="*/ 31 w 126"/>
                <a:gd name="T29" fmla="*/ 117 h 199"/>
                <a:gd name="T30" fmla="*/ 0 w 126"/>
                <a:gd name="T31" fmla="*/ 63 h 199"/>
                <a:gd name="T32" fmla="*/ 63 w 126"/>
                <a:gd name="T33" fmla="*/ 0 h 199"/>
                <a:gd name="T34" fmla="*/ 52 w 126"/>
                <a:gd name="T35" fmla="*/ 76 h 199"/>
                <a:gd name="T36" fmla="*/ 57 w 126"/>
                <a:gd name="T37" fmla="*/ 73 h 199"/>
                <a:gd name="T38" fmla="*/ 63 w 126"/>
                <a:gd name="T39" fmla="*/ 76 h 199"/>
                <a:gd name="T40" fmla="*/ 68 w 126"/>
                <a:gd name="T41" fmla="*/ 73 h 199"/>
                <a:gd name="T42" fmla="*/ 74 w 126"/>
                <a:gd name="T43" fmla="*/ 76 h 199"/>
                <a:gd name="T44" fmla="*/ 81 w 126"/>
                <a:gd name="T45" fmla="*/ 71 h 199"/>
                <a:gd name="T46" fmla="*/ 73 w 126"/>
                <a:gd name="T47" fmla="*/ 96 h 199"/>
                <a:gd name="T48" fmla="*/ 84 w 126"/>
                <a:gd name="T49" fmla="*/ 124 h 199"/>
                <a:gd name="T50" fmla="*/ 84 w 126"/>
                <a:gd name="T51" fmla="*/ 109 h 199"/>
                <a:gd name="T52" fmla="*/ 106 w 126"/>
                <a:gd name="T53" fmla="*/ 88 h 199"/>
                <a:gd name="T54" fmla="*/ 98 w 126"/>
                <a:gd name="T55" fmla="*/ 28 h 199"/>
                <a:gd name="T56" fmla="*/ 28 w 126"/>
                <a:gd name="T57" fmla="*/ 28 h 199"/>
                <a:gd name="T58" fmla="*/ 20 w 126"/>
                <a:gd name="T59" fmla="*/ 89 h 199"/>
                <a:gd name="T60" fmla="*/ 44 w 126"/>
                <a:gd name="T61" fmla="*/ 109 h 199"/>
                <a:gd name="T62" fmla="*/ 44 w 126"/>
                <a:gd name="T63" fmla="*/ 125 h 199"/>
                <a:gd name="T64" fmla="*/ 55 w 126"/>
                <a:gd name="T65" fmla="*/ 96 h 199"/>
                <a:gd name="T66" fmla="*/ 47 w 126"/>
                <a:gd name="T67" fmla="*/ 71 h 199"/>
                <a:gd name="T68" fmla="*/ 76 w 126"/>
                <a:gd name="T69" fmla="*/ 79 h 199"/>
                <a:gd name="T70" fmla="*/ 68 w 126"/>
                <a:gd name="T71" fmla="*/ 78 h 199"/>
                <a:gd name="T72" fmla="*/ 57 w 126"/>
                <a:gd name="T73" fmla="*/ 78 h 199"/>
                <a:gd name="T74" fmla="*/ 52 w 126"/>
                <a:gd name="T75" fmla="*/ 79 h 199"/>
                <a:gd name="T76" fmla="*/ 61 w 126"/>
                <a:gd name="T77" fmla="*/ 94 h 199"/>
                <a:gd name="T78" fmla="*/ 61 w 126"/>
                <a:gd name="T79" fmla="*/ 125 h 199"/>
                <a:gd name="T80" fmla="*/ 66 w 126"/>
                <a:gd name="T81" fmla="*/ 95 h 199"/>
                <a:gd name="T82" fmla="*/ 67 w 126"/>
                <a:gd name="T83" fmla="*/ 93 h 199"/>
                <a:gd name="T84" fmla="*/ 82 w 126"/>
                <a:gd name="T85" fmla="*/ 180 h 199"/>
                <a:gd name="T86" fmla="*/ 64 w 126"/>
                <a:gd name="T87" fmla="*/ 199 h 199"/>
                <a:gd name="T88" fmla="*/ 82 w 126"/>
                <a:gd name="T89" fmla="*/ 180 h 199"/>
                <a:gd name="T90" fmla="*/ 33 w 126"/>
                <a:gd name="T91" fmla="*/ 165 h 199"/>
                <a:gd name="T92" fmla="*/ 33 w 126"/>
                <a:gd name="T93" fmla="*/ 168 h 199"/>
                <a:gd name="T94" fmla="*/ 95 w 126"/>
                <a:gd name="T95" fmla="*/ 161 h 199"/>
                <a:gd name="T96" fmla="*/ 95 w 126"/>
                <a:gd name="T97" fmla="*/ 136 h 199"/>
                <a:gd name="T98" fmla="*/ 33 w 126"/>
                <a:gd name="T99" fmla="*/ 143 h 199"/>
                <a:gd name="T100" fmla="*/ 95 w 126"/>
                <a:gd name="T101" fmla="*/ 139 h 199"/>
                <a:gd name="T102" fmla="*/ 95 w 126"/>
                <a:gd name="T103"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99">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bg1"/>
            </a:solidFill>
            <a:ln>
              <a:noFill/>
            </a:ln>
          </p:spPr>
          <p:txBody>
            <a:bodyPr vert="horz" wrap="square" lIns="68546" tIns="34273" rIns="68546" bIns="34273" numCol="1" anchor="t" anchorCtr="0" compatLnSpc="1"/>
            <a:lstStyle/>
            <a:p>
              <a:endParaRPr lang="zh-CN" altLang="en-US" sz="1350">
                <a:ea typeface="Arial" panose="020B0604020202020204" pitchFamily="34" charset="0"/>
              </a:endParaRPr>
            </a:p>
          </p:txBody>
        </p:sp>
      </p:grpSp>
      <p:grpSp>
        <p:nvGrpSpPr>
          <p:cNvPr id="24" name="组合 23"/>
          <p:cNvGrpSpPr/>
          <p:nvPr/>
        </p:nvGrpSpPr>
        <p:grpSpPr>
          <a:xfrm>
            <a:off x="1979712" y="3614382"/>
            <a:ext cx="6366889" cy="593032"/>
            <a:chOff x="6568700" y="4960855"/>
            <a:chExt cx="4702005" cy="491990"/>
          </a:xfrm>
        </p:grpSpPr>
        <p:sp>
          <p:nvSpPr>
            <p:cNvPr id="25" name="文本框 18"/>
            <p:cNvSpPr txBox="1"/>
            <p:nvPr/>
          </p:nvSpPr>
          <p:spPr>
            <a:xfrm>
              <a:off x="6568700" y="4960855"/>
              <a:ext cx="846677" cy="268104"/>
            </a:xfrm>
            <a:prstGeom prst="rect">
              <a:avLst/>
            </a:prstGeom>
            <a:noFill/>
          </p:spPr>
          <p:txBody>
            <a:bodyPr wrap="none" rtlCol="0">
              <a:spAutoFit/>
            </a:bodyPr>
            <a:lstStyle/>
            <a:p>
              <a:r>
                <a:rPr lang="en-US" altLang="zh-CN" sz="1500" dirty="0">
                  <a:solidFill>
                    <a:schemeClr val="tx1">
                      <a:lumMod val="65000"/>
                      <a:lumOff val="35000"/>
                    </a:schemeClr>
                  </a:solidFill>
                  <a:latin typeface="+mn-ea"/>
                </a:rPr>
                <a:t>Enter text</a:t>
              </a:r>
              <a:endParaRPr lang="zh-CN" altLang="en-US" sz="1500" dirty="0">
                <a:solidFill>
                  <a:schemeClr val="tx1">
                    <a:lumMod val="65000"/>
                    <a:lumOff val="35000"/>
                  </a:schemeClr>
                </a:solidFill>
                <a:latin typeface="+mn-ea"/>
              </a:endParaRPr>
            </a:p>
          </p:txBody>
        </p:sp>
        <p:sp>
          <p:nvSpPr>
            <p:cNvPr id="26" name="矩形 25"/>
            <p:cNvSpPr/>
            <p:nvPr/>
          </p:nvSpPr>
          <p:spPr>
            <a:xfrm>
              <a:off x="6568700" y="5226712"/>
              <a:ext cx="4702005" cy="226133"/>
            </a:xfrm>
            <a:prstGeom prst="rect">
              <a:avLst/>
            </a:prstGeom>
          </p:spPr>
          <p:txBody>
            <a:bodyPr wrap="square">
              <a:spAutoFit/>
            </a:bodyPr>
            <a:lstStyle/>
            <a:p>
              <a:pPr>
                <a:lnSpc>
                  <a:spcPct val="130000"/>
                </a:lnSpc>
              </a:pPr>
              <a:r>
                <a:rPr lang="en-US" altLang="zh-CN" sz="1050" dirty="0">
                  <a:solidFill>
                    <a:schemeClr val="tx1">
                      <a:lumMod val="65000"/>
                      <a:lumOff val="35000"/>
                    </a:schemeClr>
                  </a:solidFill>
                  <a:latin typeface="+mn-ea"/>
                </a:rPr>
                <a:t>Click here to add content of the text</a:t>
              </a:r>
              <a:r>
                <a:rPr lang="zh-CN" altLang="en-US" sz="1050" dirty="0">
                  <a:solidFill>
                    <a:schemeClr val="tx1">
                      <a:lumMod val="65000"/>
                      <a:lumOff val="35000"/>
                    </a:schemeClr>
                  </a:solidFill>
                  <a:latin typeface="+mn-ea"/>
                </a:rPr>
                <a:t>，</a:t>
              </a:r>
              <a:r>
                <a:rPr lang="en-US" altLang="zh-CN" sz="1050" dirty="0">
                  <a:solidFill>
                    <a:schemeClr val="tx1">
                      <a:lumMod val="65000"/>
                      <a:lumOff val="35000"/>
                    </a:schemeClr>
                  </a:solidFill>
                  <a:latin typeface="+mn-ea"/>
                </a:rPr>
                <a:t>and briefly explain your point of view.</a:t>
              </a:r>
              <a:endParaRPr lang="zh-CN" altLang="en-US" sz="1050" dirty="0">
                <a:solidFill>
                  <a:schemeClr val="tx1">
                    <a:lumMod val="65000"/>
                    <a:lumOff val="35000"/>
                  </a:schemeClr>
                </a:solidFill>
                <a:latin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3" name="组合 2"/>
          <p:cNvGrpSpPr/>
          <p:nvPr/>
        </p:nvGrpSpPr>
        <p:grpSpPr>
          <a:xfrm>
            <a:off x="2492355" y="1567082"/>
            <a:ext cx="4290348" cy="2538282"/>
            <a:chOff x="3235768" y="1736812"/>
            <a:chExt cx="5720464" cy="3384376"/>
          </a:xfrm>
          <a:solidFill>
            <a:srgbClr val="004C41"/>
          </a:solidFill>
        </p:grpSpPr>
        <p:grpSp>
          <p:nvGrpSpPr>
            <p:cNvPr id="4" name="组合 3"/>
            <p:cNvGrpSpPr/>
            <p:nvPr/>
          </p:nvGrpSpPr>
          <p:grpSpPr>
            <a:xfrm>
              <a:off x="3235768" y="1736812"/>
              <a:ext cx="3724550" cy="3210818"/>
              <a:chOff x="3235768" y="1736812"/>
              <a:chExt cx="3724550" cy="3210818"/>
            </a:xfrm>
            <a:grpFill/>
          </p:grpSpPr>
          <p:sp>
            <p:nvSpPr>
              <p:cNvPr id="9" name="等腰三角形 8"/>
              <p:cNvSpPr/>
              <p:nvPr/>
            </p:nvSpPr>
            <p:spPr bwMode="auto">
              <a:xfrm flipV="1">
                <a:off x="3235768" y="1736812"/>
                <a:ext cx="3724550" cy="3210818"/>
              </a:xfrm>
              <a:prstGeom prst="triangle">
                <a:avLst/>
              </a:prstGeom>
              <a:solidFill>
                <a:schemeClr val="accent1"/>
              </a:solidFill>
              <a:ln>
                <a:noFill/>
              </a:ln>
              <a:effectLst/>
            </p:spPr>
            <p:txBody>
              <a:bodyPr anchor="ctr"/>
              <a:lstStyle/>
              <a:p>
                <a:pPr algn="ctr"/>
                <a:endParaRPr>
                  <a:cs typeface="+mn-ea"/>
                </a:endParaRPr>
              </a:p>
            </p:txBody>
          </p:sp>
          <p:sp>
            <p:nvSpPr>
              <p:cNvPr id="10" name="等腰三角形 9"/>
              <p:cNvSpPr/>
              <p:nvPr/>
            </p:nvSpPr>
            <p:spPr bwMode="auto">
              <a:xfrm flipV="1">
                <a:off x="3786742" y="2097316"/>
                <a:ext cx="2622602" cy="2260862"/>
              </a:xfrm>
              <a:prstGeom prst="triangle">
                <a:avLst/>
              </a:prstGeom>
              <a:solidFill>
                <a:schemeClr val="bg1"/>
              </a:solidFill>
              <a:ln w="19050">
                <a:noFill/>
                <a:round/>
              </a:ln>
            </p:spPr>
            <p:txBody>
              <a:bodyPr anchor="ctr"/>
              <a:lstStyle/>
              <a:p>
                <a:pPr algn="ctr"/>
                <a:endParaRPr>
                  <a:cs typeface="+mn-ea"/>
                </a:endParaRPr>
              </a:p>
            </p:txBody>
          </p:sp>
          <p:sp>
            <p:nvSpPr>
              <p:cNvPr id="12" name="任意多边形: 形状 17"/>
              <p:cNvSpPr/>
              <p:nvPr/>
            </p:nvSpPr>
            <p:spPr bwMode="auto">
              <a:xfrm>
                <a:off x="4820517" y="2659092"/>
                <a:ext cx="555052" cy="555050"/>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chemeClr val="accent1"/>
              </a:solidFill>
              <a:ln>
                <a:noFill/>
              </a:ln>
            </p:spPr>
            <p:txBody>
              <a:bodyPr anchor="ctr"/>
              <a:lstStyle/>
              <a:p>
                <a:pPr algn="ctr"/>
                <a:endParaRPr>
                  <a:cs typeface="+mn-ea"/>
                </a:endParaRPr>
              </a:p>
            </p:txBody>
          </p:sp>
        </p:grpSp>
        <p:grpSp>
          <p:nvGrpSpPr>
            <p:cNvPr id="5" name="组合 4"/>
            <p:cNvGrpSpPr/>
            <p:nvPr/>
          </p:nvGrpSpPr>
          <p:grpSpPr>
            <a:xfrm>
              <a:off x="5231682" y="1910370"/>
              <a:ext cx="3724550" cy="3210818"/>
              <a:chOff x="5231682" y="1910370"/>
              <a:chExt cx="3724550" cy="3210818"/>
            </a:xfrm>
            <a:grpFill/>
          </p:grpSpPr>
          <p:sp>
            <p:nvSpPr>
              <p:cNvPr id="6" name="等腰三角形 5"/>
              <p:cNvSpPr/>
              <p:nvPr/>
            </p:nvSpPr>
            <p:spPr bwMode="auto">
              <a:xfrm>
                <a:off x="5231682" y="1910370"/>
                <a:ext cx="3724550" cy="3210818"/>
              </a:xfrm>
              <a:prstGeom prst="triangle">
                <a:avLst/>
              </a:prstGeom>
              <a:solidFill>
                <a:schemeClr val="accent2"/>
              </a:solidFill>
              <a:ln>
                <a:noFill/>
              </a:ln>
              <a:effectLst/>
            </p:spPr>
            <p:txBody>
              <a:bodyPr anchor="ctr"/>
              <a:lstStyle/>
              <a:p>
                <a:pPr algn="ctr"/>
                <a:endParaRPr>
                  <a:cs typeface="+mn-ea"/>
                </a:endParaRPr>
              </a:p>
            </p:txBody>
          </p:sp>
          <p:sp>
            <p:nvSpPr>
              <p:cNvPr id="7" name="等腰三角形 6"/>
              <p:cNvSpPr/>
              <p:nvPr/>
            </p:nvSpPr>
            <p:spPr bwMode="auto">
              <a:xfrm>
                <a:off x="5782656" y="2457820"/>
                <a:ext cx="2622602" cy="2260862"/>
              </a:xfrm>
              <a:prstGeom prst="triangle">
                <a:avLst/>
              </a:prstGeom>
              <a:solidFill>
                <a:schemeClr val="bg1"/>
              </a:solidFill>
              <a:ln w="19050">
                <a:noFill/>
                <a:round/>
              </a:ln>
            </p:spPr>
            <p:txBody>
              <a:bodyPr anchor="ctr"/>
              <a:lstStyle/>
              <a:p>
                <a:pPr algn="ctr"/>
                <a:endParaRPr>
                  <a:cs typeface="+mn-ea"/>
                </a:endParaRPr>
              </a:p>
            </p:txBody>
          </p:sp>
          <p:sp>
            <p:nvSpPr>
              <p:cNvPr id="8" name="任意多边形: 形状 14"/>
              <p:cNvSpPr/>
              <p:nvPr/>
            </p:nvSpPr>
            <p:spPr bwMode="auto">
              <a:xfrm>
                <a:off x="6816431" y="3530691"/>
                <a:ext cx="555052" cy="555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413" y="19459"/>
                    </a:moveTo>
                    <a:cubicBezTo>
                      <a:pt x="3413" y="20724"/>
                      <a:pt x="4778" y="21600"/>
                      <a:pt x="6046" y="21600"/>
                    </a:cubicBezTo>
                    <a:cubicBezTo>
                      <a:pt x="7363" y="21600"/>
                      <a:pt x="8191" y="20724"/>
                      <a:pt x="8191" y="19459"/>
                    </a:cubicBezTo>
                    <a:cubicBezTo>
                      <a:pt x="8191" y="18146"/>
                      <a:pt x="7363" y="16832"/>
                      <a:pt x="6046" y="16832"/>
                    </a:cubicBezTo>
                    <a:cubicBezTo>
                      <a:pt x="4778" y="16832"/>
                      <a:pt x="3413" y="18146"/>
                      <a:pt x="3413" y="19459"/>
                    </a:cubicBezTo>
                    <a:close/>
                    <a:moveTo>
                      <a:pt x="15554" y="19459"/>
                    </a:moveTo>
                    <a:cubicBezTo>
                      <a:pt x="15554" y="20724"/>
                      <a:pt x="16822" y="21600"/>
                      <a:pt x="18138" y="21600"/>
                    </a:cubicBezTo>
                    <a:cubicBezTo>
                      <a:pt x="19455" y="21600"/>
                      <a:pt x="20332" y="20724"/>
                      <a:pt x="20332" y="19459"/>
                    </a:cubicBezTo>
                    <a:cubicBezTo>
                      <a:pt x="20332" y="18146"/>
                      <a:pt x="19455" y="16832"/>
                      <a:pt x="18138" y="16832"/>
                    </a:cubicBezTo>
                    <a:cubicBezTo>
                      <a:pt x="16822" y="16832"/>
                      <a:pt x="15554" y="18146"/>
                      <a:pt x="15554" y="19459"/>
                    </a:cubicBezTo>
                    <a:close/>
                    <a:moveTo>
                      <a:pt x="7753" y="13816"/>
                    </a:moveTo>
                    <a:cubicBezTo>
                      <a:pt x="21161" y="9924"/>
                      <a:pt x="21161" y="9924"/>
                      <a:pt x="21161" y="9924"/>
                    </a:cubicBezTo>
                    <a:cubicBezTo>
                      <a:pt x="21600" y="9924"/>
                      <a:pt x="21600" y="9486"/>
                      <a:pt x="21600" y="9097"/>
                    </a:cubicBezTo>
                    <a:cubicBezTo>
                      <a:pt x="21600" y="2627"/>
                      <a:pt x="21600" y="2627"/>
                      <a:pt x="21600" y="2627"/>
                    </a:cubicBezTo>
                    <a:cubicBezTo>
                      <a:pt x="4778" y="2627"/>
                      <a:pt x="4778" y="2627"/>
                      <a:pt x="4778" y="2627"/>
                    </a:cubicBezTo>
                    <a:cubicBezTo>
                      <a:pt x="4778" y="486"/>
                      <a:pt x="4778" y="486"/>
                      <a:pt x="4778" y="486"/>
                    </a:cubicBezTo>
                    <a:lnTo>
                      <a:pt x="4340" y="0"/>
                    </a:lnTo>
                    <a:cubicBezTo>
                      <a:pt x="439" y="0"/>
                      <a:pt x="439" y="0"/>
                      <a:pt x="439" y="0"/>
                    </a:cubicBezTo>
                    <a:cubicBezTo>
                      <a:pt x="0" y="0"/>
                      <a:pt x="0" y="486"/>
                      <a:pt x="0" y="486"/>
                    </a:cubicBezTo>
                    <a:cubicBezTo>
                      <a:pt x="0" y="2627"/>
                      <a:pt x="0" y="2627"/>
                      <a:pt x="0" y="2627"/>
                    </a:cubicBezTo>
                    <a:cubicBezTo>
                      <a:pt x="2194" y="2627"/>
                      <a:pt x="2194" y="2627"/>
                      <a:pt x="2194" y="2627"/>
                    </a:cubicBezTo>
                    <a:cubicBezTo>
                      <a:pt x="4778" y="13378"/>
                      <a:pt x="4778" y="13378"/>
                      <a:pt x="4778" y="13378"/>
                    </a:cubicBezTo>
                    <a:cubicBezTo>
                      <a:pt x="4778" y="14692"/>
                      <a:pt x="4778" y="14692"/>
                      <a:pt x="4778" y="14692"/>
                    </a:cubicBezTo>
                    <a:cubicBezTo>
                      <a:pt x="4778" y="16443"/>
                      <a:pt x="4778" y="16443"/>
                      <a:pt x="4778" y="16443"/>
                    </a:cubicBezTo>
                    <a:cubicBezTo>
                      <a:pt x="4778" y="16832"/>
                      <a:pt x="5168" y="16832"/>
                      <a:pt x="5168" y="16832"/>
                    </a:cubicBezTo>
                    <a:cubicBezTo>
                      <a:pt x="6046" y="16832"/>
                      <a:pt x="6046" y="16832"/>
                      <a:pt x="6046" y="16832"/>
                    </a:cubicBezTo>
                    <a:cubicBezTo>
                      <a:pt x="18138" y="16832"/>
                      <a:pt x="18138" y="16832"/>
                      <a:pt x="18138" y="16832"/>
                    </a:cubicBezTo>
                    <a:cubicBezTo>
                      <a:pt x="21161" y="16832"/>
                      <a:pt x="21161" y="16832"/>
                      <a:pt x="21161" y="16832"/>
                    </a:cubicBezTo>
                    <a:cubicBezTo>
                      <a:pt x="21600" y="16832"/>
                      <a:pt x="21600" y="16832"/>
                      <a:pt x="21600" y="16443"/>
                    </a:cubicBezTo>
                    <a:cubicBezTo>
                      <a:pt x="21600" y="14692"/>
                      <a:pt x="21600" y="14692"/>
                      <a:pt x="21600" y="14692"/>
                    </a:cubicBezTo>
                    <a:cubicBezTo>
                      <a:pt x="8191" y="14692"/>
                      <a:pt x="8191" y="14692"/>
                      <a:pt x="8191" y="14692"/>
                    </a:cubicBezTo>
                    <a:cubicBezTo>
                      <a:pt x="6485" y="14692"/>
                      <a:pt x="6485" y="13816"/>
                      <a:pt x="7753" y="13816"/>
                    </a:cubicBezTo>
                    <a:close/>
                  </a:path>
                </a:pathLst>
              </a:custGeom>
              <a:solidFill>
                <a:schemeClr val="accent2"/>
              </a:solidFill>
              <a:ln>
                <a:noFill/>
              </a:ln>
              <a:effectLst/>
            </p:spPr>
            <p:txBody>
              <a:bodyPr anchor="ctr"/>
              <a:lstStyle/>
              <a:p>
                <a:pPr algn="ctr"/>
                <a:endParaRPr>
                  <a:cs typeface="+mn-ea"/>
                </a:endParaRPr>
              </a:p>
            </p:txBody>
          </p:sp>
        </p:grpSp>
      </p:grpSp>
      <p:grpSp>
        <p:nvGrpSpPr>
          <p:cNvPr id="13" name="组合 12"/>
          <p:cNvGrpSpPr/>
          <p:nvPr/>
        </p:nvGrpSpPr>
        <p:grpSpPr>
          <a:xfrm>
            <a:off x="616353" y="3155422"/>
            <a:ext cx="2597607" cy="1132840"/>
            <a:chOff x="821804" y="3732667"/>
            <a:chExt cx="3463476" cy="1510453"/>
          </a:xfrm>
        </p:grpSpPr>
        <p:sp>
          <p:nvSpPr>
            <p:cNvPr id="14" name="文本框 11"/>
            <p:cNvSpPr txBox="1"/>
            <p:nvPr/>
          </p:nvSpPr>
          <p:spPr>
            <a:xfrm>
              <a:off x="821804" y="4155524"/>
              <a:ext cx="3463476" cy="1087596"/>
            </a:xfrm>
            <a:prstGeom prst="rect">
              <a:avLst/>
            </a:prstGeom>
            <a:noFill/>
          </p:spPr>
          <p:txBody>
            <a:bodyPr wrap="square" lIns="72000" tIns="72000" rIns="72000" bIns="0" anchor="t" anchorCtr="0">
              <a:noAutofit/>
            </a:bodyPr>
            <a:lstStyle/>
            <a:p>
              <a:pPr algn="r" fontAlgn="base">
                <a:lnSpc>
                  <a:spcPct val="120000"/>
                </a:lnSpc>
                <a:spcBef>
                  <a:spcPct val="0"/>
                </a:spcBef>
                <a:spcAft>
                  <a:spcPct val="0"/>
                </a:spcAft>
                <a:buFont typeface="Arial" panose="020B0604020202020204" pitchFamily="34" charset="0"/>
                <a:buNone/>
              </a:pPr>
              <a:r>
                <a:rPr lang="en-US" altLang="zh-CN" sz="1200" dirty="0">
                  <a:solidFill>
                    <a:schemeClr val="tx1">
                      <a:lumMod val="65000"/>
                      <a:lumOff val="35000"/>
                    </a:schemeClr>
                  </a:solidFill>
                  <a:latin typeface="+mn-ea"/>
                  <a:cs typeface="+mn-ea"/>
                </a:rPr>
                <a:t>Click here to add content of the text</a:t>
              </a:r>
              <a:r>
                <a:rPr lang="zh-CN" altLang="en-US" sz="1200" dirty="0">
                  <a:solidFill>
                    <a:schemeClr val="tx1">
                      <a:lumMod val="65000"/>
                      <a:lumOff val="35000"/>
                    </a:schemeClr>
                  </a:solidFill>
                  <a:latin typeface="+mn-ea"/>
                  <a:cs typeface="+mn-ea"/>
                </a:rPr>
                <a:t>，</a:t>
              </a:r>
              <a:r>
                <a:rPr lang="en-US" altLang="zh-CN" sz="1200" dirty="0">
                  <a:solidFill>
                    <a:schemeClr val="tx1">
                      <a:lumMod val="65000"/>
                      <a:lumOff val="35000"/>
                    </a:schemeClr>
                  </a:solidFill>
                  <a:latin typeface="+mn-ea"/>
                  <a:cs typeface="+mn-ea"/>
                </a:rPr>
                <a:t>and briefly explain your point of view</a:t>
              </a:r>
              <a:endParaRPr lang="zh-CN" altLang="en-US" sz="1200" dirty="0">
                <a:solidFill>
                  <a:schemeClr val="tx1">
                    <a:lumMod val="65000"/>
                    <a:lumOff val="35000"/>
                  </a:schemeClr>
                </a:solidFill>
                <a:latin typeface="+mn-ea"/>
                <a:cs typeface="+mn-ea"/>
              </a:endParaRPr>
            </a:p>
          </p:txBody>
        </p:sp>
        <p:sp>
          <p:nvSpPr>
            <p:cNvPr id="15" name="文本框 12"/>
            <p:cNvSpPr txBox="1"/>
            <p:nvPr/>
          </p:nvSpPr>
          <p:spPr>
            <a:xfrm>
              <a:off x="1256100" y="3732667"/>
              <a:ext cx="3029179" cy="422857"/>
            </a:xfrm>
            <a:prstGeom prst="rect">
              <a:avLst/>
            </a:prstGeom>
          </p:spPr>
          <p:txBody>
            <a:bodyPr wrap="none" lIns="72000" tIns="0" rIns="72000" bIns="0" anchor="b" anchorCtr="0">
              <a:normAutofit/>
            </a:bodyPr>
            <a:lstStyle/>
            <a:p>
              <a:pPr algn="r"/>
              <a:r>
                <a:rPr lang="en-US" altLang="zh-CN" dirty="0">
                  <a:solidFill>
                    <a:schemeClr val="tx1">
                      <a:lumMod val="65000"/>
                      <a:lumOff val="35000"/>
                    </a:schemeClr>
                  </a:solidFill>
                  <a:latin typeface="+mn-ea"/>
                  <a:cs typeface="+mn-ea"/>
                </a:rPr>
                <a:t>Enter title</a:t>
              </a:r>
              <a:endParaRPr lang="zh-CN" altLang="en-US" dirty="0">
                <a:solidFill>
                  <a:schemeClr val="tx1">
                    <a:lumMod val="65000"/>
                    <a:lumOff val="35000"/>
                  </a:schemeClr>
                </a:solidFill>
                <a:latin typeface="+mn-ea"/>
                <a:cs typeface="+mn-ea"/>
              </a:endParaRPr>
            </a:p>
          </p:txBody>
        </p:sp>
      </p:grpSp>
      <p:grpSp>
        <p:nvGrpSpPr>
          <p:cNvPr id="16" name="组合 15"/>
          <p:cNvGrpSpPr/>
          <p:nvPr/>
        </p:nvGrpSpPr>
        <p:grpSpPr>
          <a:xfrm>
            <a:off x="5930041" y="1567082"/>
            <a:ext cx="2602772" cy="1069157"/>
            <a:chOff x="7906721" y="1614880"/>
            <a:chExt cx="3470362" cy="1425543"/>
          </a:xfrm>
        </p:grpSpPr>
        <p:sp>
          <p:nvSpPr>
            <p:cNvPr id="17" name="文本框 14"/>
            <p:cNvSpPr txBox="1"/>
            <p:nvPr/>
          </p:nvSpPr>
          <p:spPr>
            <a:xfrm>
              <a:off x="7906721" y="1952827"/>
              <a:ext cx="3470362" cy="1087596"/>
            </a:xfrm>
            <a:prstGeom prst="rect">
              <a:avLst/>
            </a:prstGeom>
            <a:noFill/>
          </p:spPr>
          <p:txBody>
            <a:bodyPr wrap="square" lIns="72000" tIns="72000" rIns="72000" bIns="0" anchor="t" anchorCtr="0">
              <a:noAutofit/>
            </a:bodyPr>
            <a:lstStyle/>
            <a:p>
              <a:pPr fontAlgn="base">
                <a:lnSpc>
                  <a:spcPct val="120000"/>
                </a:lnSpc>
                <a:spcBef>
                  <a:spcPct val="0"/>
                </a:spcBef>
                <a:spcAft>
                  <a:spcPct val="0"/>
                </a:spcAft>
                <a:buFont typeface="Arial" panose="020B0604020202020204" pitchFamily="34" charset="0"/>
                <a:buNone/>
              </a:pPr>
              <a:r>
                <a:rPr lang="en-US" altLang="zh-CN" sz="1200" dirty="0">
                  <a:solidFill>
                    <a:schemeClr val="tx1">
                      <a:lumMod val="65000"/>
                      <a:lumOff val="35000"/>
                    </a:schemeClr>
                  </a:solidFill>
                  <a:latin typeface="+mn-ea"/>
                  <a:cs typeface="+mn-ea"/>
                </a:rPr>
                <a:t>Click here to add content of the text</a:t>
              </a:r>
              <a:r>
                <a:rPr lang="zh-CN" altLang="en-US" sz="1200" dirty="0">
                  <a:solidFill>
                    <a:schemeClr val="tx1">
                      <a:lumMod val="65000"/>
                      <a:lumOff val="35000"/>
                    </a:schemeClr>
                  </a:solidFill>
                  <a:latin typeface="+mn-ea"/>
                  <a:cs typeface="+mn-ea"/>
                </a:rPr>
                <a:t>，</a:t>
              </a:r>
              <a:r>
                <a:rPr lang="en-US" altLang="zh-CN" sz="1200" dirty="0">
                  <a:solidFill>
                    <a:schemeClr val="tx1">
                      <a:lumMod val="65000"/>
                      <a:lumOff val="35000"/>
                    </a:schemeClr>
                  </a:solidFill>
                  <a:latin typeface="+mn-ea"/>
                  <a:cs typeface="+mn-ea"/>
                </a:rPr>
                <a:t>and briefly explain your point of view</a:t>
              </a:r>
              <a:endParaRPr lang="zh-CN" altLang="en-US" sz="1200" dirty="0">
                <a:solidFill>
                  <a:schemeClr val="tx1">
                    <a:lumMod val="65000"/>
                    <a:lumOff val="35000"/>
                  </a:schemeClr>
                </a:solidFill>
                <a:latin typeface="+mn-ea"/>
                <a:cs typeface="+mn-ea"/>
              </a:endParaRPr>
            </a:p>
          </p:txBody>
        </p:sp>
        <p:sp>
          <p:nvSpPr>
            <p:cNvPr id="18" name="文本框 15"/>
            <p:cNvSpPr txBox="1"/>
            <p:nvPr/>
          </p:nvSpPr>
          <p:spPr>
            <a:xfrm>
              <a:off x="7906721" y="1614880"/>
              <a:ext cx="3029179" cy="422857"/>
            </a:xfrm>
            <a:prstGeom prst="rect">
              <a:avLst/>
            </a:prstGeom>
          </p:spPr>
          <p:txBody>
            <a:bodyPr wrap="none" lIns="72000" tIns="0" rIns="72000" bIns="0" anchor="b" anchorCtr="0">
              <a:normAutofit/>
            </a:bodyPr>
            <a:lstStyle/>
            <a:p>
              <a:r>
                <a:rPr lang="en-US" altLang="zh-CN" dirty="0">
                  <a:solidFill>
                    <a:schemeClr val="tx1">
                      <a:lumMod val="65000"/>
                      <a:lumOff val="35000"/>
                    </a:schemeClr>
                  </a:solidFill>
                  <a:latin typeface="+mn-ea"/>
                  <a:cs typeface="+mn-ea"/>
                </a:rPr>
                <a:t>Enter title</a:t>
              </a:r>
              <a:endParaRPr lang="zh-CN" altLang="en-US" dirty="0">
                <a:solidFill>
                  <a:schemeClr val="tx1">
                    <a:lumMod val="65000"/>
                    <a:lumOff val="35000"/>
                  </a:schemeClr>
                </a:solidFill>
                <a:latin typeface="+mn-ea"/>
                <a:cs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3" name="组合 2"/>
          <p:cNvGrpSpPr/>
          <p:nvPr/>
        </p:nvGrpSpPr>
        <p:grpSpPr>
          <a:xfrm>
            <a:off x="898373" y="2431399"/>
            <a:ext cx="7598622" cy="280703"/>
            <a:chOff x="-59469" y="2399069"/>
            <a:chExt cx="10131496" cy="374271"/>
          </a:xfrm>
          <a:solidFill>
            <a:schemeClr val="accent1"/>
          </a:solidFill>
        </p:grpSpPr>
        <p:grpSp>
          <p:nvGrpSpPr>
            <p:cNvPr id="4" name="组合 3"/>
            <p:cNvGrpSpPr/>
            <p:nvPr/>
          </p:nvGrpSpPr>
          <p:grpSpPr>
            <a:xfrm>
              <a:off x="5004871" y="2399071"/>
              <a:ext cx="2533578" cy="374269"/>
              <a:chOff x="4407906" y="1742527"/>
              <a:chExt cx="4612496" cy="658928"/>
            </a:xfrm>
            <a:grpFill/>
          </p:grpSpPr>
          <p:sp>
            <p:nvSpPr>
              <p:cNvPr id="30"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1"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2"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3"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4"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5"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6"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5" name="组合 4"/>
            <p:cNvGrpSpPr/>
            <p:nvPr/>
          </p:nvGrpSpPr>
          <p:grpSpPr>
            <a:xfrm>
              <a:off x="7538449" y="2399071"/>
              <a:ext cx="2533578" cy="374269"/>
              <a:chOff x="4407906" y="1742527"/>
              <a:chExt cx="4612496" cy="658928"/>
            </a:xfrm>
            <a:grpFill/>
          </p:grpSpPr>
          <p:sp>
            <p:nvSpPr>
              <p:cNvPr id="23"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4"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5"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6"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7"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8"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9"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6" name="组合 5"/>
            <p:cNvGrpSpPr/>
            <p:nvPr/>
          </p:nvGrpSpPr>
          <p:grpSpPr>
            <a:xfrm>
              <a:off x="2488627" y="2399070"/>
              <a:ext cx="2533578" cy="374269"/>
              <a:chOff x="4407906" y="1742527"/>
              <a:chExt cx="4612496" cy="658928"/>
            </a:xfrm>
            <a:grpFill/>
          </p:grpSpPr>
          <p:sp>
            <p:nvSpPr>
              <p:cNvPr id="16"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7"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8"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9"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0"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1"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22"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nvGrpSpPr>
            <p:cNvPr id="7" name="组合 6"/>
            <p:cNvGrpSpPr/>
            <p:nvPr/>
          </p:nvGrpSpPr>
          <p:grpSpPr>
            <a:xfrm>
              <a:off x="-59469" y="2399069"/>
              <a:ext cx="2533578" cy="374269"/>
              <a:chOff x="4407906" y="1742527"/>
              <a:chExt cx="4612496" cy="658928"/>
            </a:xfrm>
            <a:grpFill/>
          </p:grpSpPr>
          <p:sp>
            <p:nvSpPr>
              <p:cNvPr id="8" name="菱形 2"/>
              <p:cNvSpPr/>
              <p:nvPr/>
            </p:nvSpPr>
            <p:spPr>
              <a:xfrm>
                <a:off x="440790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9" name="菱形 3"/>
              <p:cNvSpPr/>
              <p:nvPr/>
            </p:nvSpPr>
            <p:spPr>
              <a:xfrm>
                <a:off x="5066834"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0" name="菱形 4"/>
              <p:cNvSpPr/>
              <p:nvPr/>
            </p:nvSpPr>
            <p:spPr>
              <a:xfrm>
                <a:off x="5725762"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2" name="菱形 5"/>
              <p:cNvSpPr/>
              <p:nvPr/>
            </p:nvSpPr>
            <p:spPr>
              <a:xfrm>
                <a:off x="6384690"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3" name="菱形 6"/>
              <p:cNvSpPr/>
              <p:nvPr/>
            </p:nvSpPr>
            <p:spPr>
              <a:xfrm>
                <a:off x="7043618"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4" name="菱形 7"/>
              <p:cNvSpPr/>
              <p:nvPr/>
            </p:nvSpPr>
            <p:spPr>
              <a:xfrm>
                <a:off x="7702546" y="1742527"/>
                <a:ext cx="658928"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15" name="菱形 8"/>
              <p:cNvSpPr/>
              <p:nvPr/>
            </p:nvSpPr>
            <p:spPr>
              <a:xfrm>
                <a:off x="8361473" y="1742527"/>
                <a:ext cx="658929" cy="658928"/>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grpSp>
      </p:grpSp>
      <p:sp>
        <p:nvSpPr>
          <p:cNvPr id="37" name="文本框 36"/>
          <p:cNvSpPr txBox="1"/>
          <p:nvPr/>
        </p:nvSpPr>
        <p:spPr>
          <a:xfrm>
            <a:off x="1350158" y="1994862"/>
            <a:ext cx="1900184" cy="323165"/>
          </a:xfrm>
          <a:prstGeom prst="rect">
            <a:avLst/>
          </a:prstGeom>
          <a:noFill/>
        </p:spPr>
        <p:txBody>
          <a:bodyPr wrap="square" rtlCol="0">
            <a:spAutoFit/>
          </a:bodyPr>
          <a:lstStyle/>
          <a:p>
            <a:pPr algn="dist"/>
            <a:r>
              <a:rPr lang="en-US" altLang="zh-CN" sz="1500" dirty="0">
                <a:solidFill>
                  <a:schemeClr val="tx1">
                    <a:lumMod val="65000"/>
                    <a:lumOff val="35000"/>
                  </a:schemeClr>
                </a:solidFill>
                <a:latin typeface="+mn-ea"/>
                <a:cs typeface="+mn-ea"/>
                <a:sym typeface="+mn-lt"/>
              </a:rPr>
              <a:t>Enter title</a:t>
            </a:r>
            <a:endParaRPr lang="zh-CN" altLang="en-US" sz="1500" dirty="0">
              <a:solidFill>
                <a:schemeClr val="tx1">
                  <a:lumMod val="65000"/>
                  <a:lumOff val="35000"/>
                </a:schemeClr>
              </a:solidFill>
              <a:latin typeface="+mn-ea"/>
              <a:cs typeface="+mn-ea"/>
              <a:sym typeface="+mn-lt"/>
            </a:endParaRPr>
          </a:p>
        </p:txBody>
      </p:sp>
      <p:sp>
        <p:nvSpPr>
          <p:cNvPr id="38" name="矩形 37"/>
          <p:cNvSpPr/>
          <p:nvPr/>
        </p:nvSpPr>
        <p:spPr>
          <a:xfrm>
            <a:off x="5474156" y="1276416"/>
            <a:ext cx="3002527" cy="402674"/>
          </a:xfrm>
          <a:prstGeom prst="rect">
            <a:avLst/>
          </a:prstGeom>
        </p:spPr>
        <p:txBody>
          <a:bodyPr wrap="square">
            <a:spAutoFit/>
          </a:bodyPr>
          <a:lstStyle/>
          <a:p>
            <a:pPr>
              <a:lnSpc>
                <a:spcPct val="120000"/>
              </a:lnSpc>
            </a:pPr>
            <a:r>
              <a:rPr lang="en-US" altLang="zh-CN" sz="900" dirty="0">
                <a:solidFill>
                  <a:schemeClr val="tx1">
                    <a:lumMod val="65000"/>
                    <a:lumOff val="35000"/>
                  </a:schemeClr>
                </a:solidFill>
                <a:latin typeface="+mn-ea"/>
                <a:cs typeface="+mn-ea"/>
                <a:sym typeface="+mn-lt"/>
              </a:rPr>
              <a:t>Click here to add content of the text</a:t>
            </a:r>
            <a:r>
              <a:rPr lang="zh-CN" altLang="en-US" sz="900" dirty="0">
                <a:solidFill>
                  <a:schemeClr val="tx1">
                    <a:lumMod val="65000"/>
                    <a:lumOff val="35000"/>
                  </a:schemeClr>
                </a:solidFill>
                <a:latin typeface="+mn-ea"/>
                <a:cs typeface="+mn-ea"/>
                <a:sym typeface="+mn-lt"/>
              </a:rPr>
              <a:t>，</a:t>
            </a:r>
            <a:r>
              <a:rPr lang="en-US" altLang="zh-CN" sz="900" dirty="0">
                <a:solidFill>
                  <a:schemeClr val="tx1">
                    <a:lumMod val="65000"/>
                    <a:lumOff val="35000"/>
                  </a:schemeClr>
                </a:solidFill>
                <a:latin typeface="+mn-ea"/>
                <a:cs typeface="+mn-ea"/>
                <a:sym typeface="+mn-lt"/>
              </a:rPr>
              <a:t>and briefly explain your point of view</a:t>
            </a:r>
            <a:endParaRPr lang="zh-CN" altLang="en-US" sz="900" dirty="0">
              <a:solidFill>
                <a:schemeClr val="tx1">
                  <a:lumMod val="65000"/>
                  <a:lumOff val="35000"/>
                </a:schemeClr>
              </a:solidFill>
              <a:latin typeface="+mn-ea"/>
              <a:cs typeface="+mn-ea"/>
              <a:sym typeface="+mn-lt"/>
            </a:endParaRPr>
          </a:p>
        </p:txBody>
      </p:sp>
      <p:sp>
        <p:nvSpPr>
          <p:cNvPr id="39" name="文本框 38"/>
          <p:cNvSpPr txBox="1"/>
          <p:nvPr/>
        </p:nvSpPr>
        <p:spPr>
          <a:xfrm>
            <a:off x="6004423" y="2853436"/>
            <a:ext cx="1900184" cy="323165"/>
          </a:xfrm>
          <a:prstGeom prst="rect">
            <a:avLst/>
          </a:prstGeom>
          <a:noFill/>
        </p:spPr>
        <p:txBody>
          <a:bodyPr wrap="square" rtlCol="0">
            <a:spAutoFit/>
          </a:bodyPr>
          <a:lstStyle/>
          <a:p>
            <a:pPr algn="dist"/>
            <a:r>
              <a:rPr lang="en-US" altLang="zh-CN" sz="1500" dirty="0">
                <a:solidFill>
                  <a:schemeClr val="tx1">
                    <a:lumMod val="65000"/>
                    <a:lumOff val="35000"/>
                  </a:schemeClr>
                </a:solidFill>
                <a:latin typeface="+mn-ea"/>
                <a:cs typeface="+mn-ea"/>
                <a:sym typeface="+mn-lt"/>
              </a:rPr>
              <a:t>Enter title</a:t>
            </a:r>
            <a:endParaRPr lang="zh-CN" altLang="en-US" sz="1500" dirty="0">
              <a:solidFill>
                <a:schemeClr val="tx1">
                  <a:lumMod val="65000"/>
                  <a:lumOff val="35000"/>
                </a:schemeClr>
              </a:solidFill>
              <a:latin typeface="+mn-ea"/>
              <a:cs typeface="+mn-ea"/>
              <a:sym typeface="+mn-lt"/>
            </a:endParaRPr>
          </a:p>
        </p:txBody>
      </p:sp>
      <p:sp>
        <p:nvSpPr>
          <p:cNvPr id="40" name="矩形 39"/>
          <p:cNvSpPr/>
          <p:nvPr/>
        </p:nvSpPr>
        <p:spPr>
          <a:xfrm>
            <a:off x="810228" y="3003477"/>
            <a:ext cx="3002527" cy="402674"/>
          </a:xfrm>
          <a:prstGeom prst="rect">
            <a:avLst/>
          </a:prstGeom>
        </p:spPr>
        <p:txBody>
          <a:bodyPr wrap="square">
            <a:spAutoFit/>
          </a:bodyPr>
          <a:lstStyle/>
          <a:p>
            <a:pPr>
              <a:lnSpc>
                <a:spcPct val="120000"/>
              </a:lnSpc>
            </a:pPr>
            <a:r>
              <a:rPr lang="en-US" altLang="zh-CN" sz="900" dirty="0">
                <a:solidFill>
                  <a:schemeClr val="tx1">
                    <a:lumMod val="65000"/>
                    <a:lumOff val="35000"/>
                  </a:schemeClr>
                </a:solidFill>
                <a:latin typeface="+mn-ea"/>
                <a:cs typeface="+mn-ea"/>
                <a:sym typeface="+mn-lt"/>
              </a:rPr>
              <a:t>Click here to add content of the text</a:t>
            </a:r>
            <a:r>
              <a:rPr lang="zh-CN" altLang="en-US" sz="900" dirty="0">
                <a:solidFill>
                  <a:schemeClr val="tx1">
                    <a:lumMod val="65000"/>
                    <a:lumOff val="35000"/>
                  </a:schemeClr>
                </a:solidFill>
                <a:latin typeface="+mn-ea"/>
                <a:cs typeface="+mn-ea"/>
                <a:sym typeface="+mn-lt"/>
              </a:rPr>
              <a:t>，</a:t>
            </a:r>
            <a:r>
              <a:rPr lang="en-US" altLang="zh-CN" sz="900" dirty="0">
                <a:solidFill>
                  <a:schemeClr val="tx1">
                    <a:lumMod val="65000"/>
                    <a:lumOff val="35000"/>
                  </a:schemeClr>
                </a:solidFill>
                <a:latin typeface="+mn-ea"/>
                <a:cs typeface="+mn-ea"/>
                <a:sym typeface="+mn-lt"/>
              </a:rPr>
              <a:t>and briefly explain your point of view</a:t>
            </a:r>
            <a:endParaRPr lang="zh-CN" altLang="en-US" sz="900" dirty="0">
              <a:solidFill>
                <a:schemeClr val="tx1">
                  <a:lumMod val="65000"/>
                  <a:lumOff val="35000"/>
                </a:schemeClr>
              </a:solidFill>
              <a:latin typeface="+mn-ea"/>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sp>
        <p:nvSpPr>
          <p:cNvPr id="3" name="矩形 2"/>
          <p:cNvSpPr/>
          <p:nvPr/>
        </p:nvSpPr>
        <p:spPr>
          <a:xfrm>
            <a:off x="1820523" y="1734717"/>
            <a:ext cx="2467259" cy="350930"/>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4" name="矩形 3"/>
          <p:cNvSpPr/>
          <p:nvPr/>
        </p:nvSpPr>
        <p:spPr>
          <a:xfrm>
            <a:off x="1820524" y="1419622"/>
            <a:ext cx="2467259" cy="348557"/>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5" name="矩形 4"/>
          <p:cNvSpPr/>
          <p:nvPr/>
        </p:nvSpPr>
        <p:spPr>
          <a:xfrm>
            <a:off x="1231007" y="1457136"/>
            <a:ext cx="589516"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01</a:t>
            </a:r>
            <a:endParaRPr lang="zh-CN" altLang="en-US" sz="2800" dirty="0">
              <a:solidFill>
                <a:schemeClr val="tx1">
                  <a:lumMod val="65000"/>
                  <a:lumOff val="35000"/>
                </a:schemeClr>
              </a:solidFill>
              <a:latin typeface="+mn-ea"/>
              <a:cs typeface="Arial" panose="020B0604020202020204" pitchFamily="34" charset="0"/>
            </a:endParaRPr>
          </a:p>
        </p:txBody>
      </p:sp>
      <p:sp>
        <p:nvSpPr>
          <p:cNvPr id="6" name="矩形 5"/>
          <p:cNvSpPr/>
          <p:nvPr/>
        </p:nvSpPr>
        <p:spPr>
          <a:xfrm>
            <a:off x="5449548" y="1734717"/>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7" name="矩形 6"/>
          <p:cNvSpPr/>
          <p:nvPr/>
        </p:nvSpPr>
        <p:spPr>
          <a:xfrm>
            <a:off x="5449549" y="1419622"/>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8" name="矩形 7"/>
          <p:cNvSpPr/>
          <p:nvPr/>
        </p:nvSpPr>
        <p:spPr>
          <a:xfrm>
            <a:off x="4860032" y="1457136"/>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02</a:t>
            </a:r>
            <a:endParaRPr lang="zh-CN" altLang="en-US" sz="2800" dirty="0">
              <a:solidFill>
                <a:schemeClr val="tx1">
                  <a:lumMod val="65000"/>
                  <a:lumOff val="35000"/>
                </a:schemeClr>
              </a:solidFill>
              <a:latin typeface="+mn-ea"/>
              <a:cs typeface="Arial" panose="020B0604020202020204" pitchFamily="34" charset="0"/>
            </a:endParaRPr>
          </a:p>
        </p:txBody>
      </p:sp>
      <p:sp>
        <p:nvSpPr>
          <p:cNvPr id="9" name="矩形 8"/>
          <p:cNvSpPr/>
          <p:nvPr/>
        </p:nvSpPr>
        <p:spPr>
          <a:xfrm>
            <a:off x="1820523" y="2740620"/>
            <a:ext cx="2467259" cy="350930"/>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10" name="矩形 9"/>
          <p:cNvSpPr/>
          <p:nvPr/>
        </p:nvSpPr>
        <p:spPr>
          <a:xfrm>
            <a:off x="1820524" y="2425525"/>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2" name="矩形 11"/>
          <p:cNvSpPr/>
          <p:nvPr/>
        </p:nvSpPr>
        <p:spPr>
          <a:xfrm>
            <a:off x="1231007" y="2463039"/>
            <a:ext cx="589516"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03</a:t>
            </a:r>
            <a:endParaRPr lang="zh-CN" altLang="en-US" sz="2800" dirty="0">
              <a:solidFill>
                <a:schemeClr val="tx1">
                  <a:lumMod val="65000"/>
                  <a:lumOff val="35000"/>
                </a:schemeClr>
              </a:solidFill>
              <a:latin typeface="+mn-ea"/>
              <a:cs typeface="Arial" panose="020B0604020202020204" pitchFamily="34" charset="0"/>
            </a:endParaRPr>
          </a:p>
        </p:txBody>
      </p:sp>
      <p:sp>
        <p:nvSpPr>
          <p:cNvPr id="13" name="矩形 12"/>
          <p:cNvSpPr/>
          <p:nvPr/>
        </p:nvSpPr>
        <p:spPr>
          <a:xfrm>
            <a:off x="5449548" y="2740620"/>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14" name="矩形 13"/>
          <p:cNvSpPr/>
          <p:nvPr/>
        </p:nvSpPr>
        <p:spPr>
          <a:xfrm>
            <a:off x="5449549" y="2425525"/>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5" name="矩形 14"/>
          <p:cNvSpPr/>
          <p:nvPr/>
        </p:nvSpPr>
        <p:spPr>
          <a:xfrm>
            <a:off x="4860032" y="2463039"/>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04</a:t>
            </a:r>
            <a:endParaRPr lang="zh-CN" altLang="en-US" sz="2800" dirty="0">
              <a:solidFill>
                <a:schemeClr val="tx1">
                  <a:lumMod val="65000"/>
                  <a:lumOff val="35000"/>
                </a:schemeClr>
              </a:solidFill>
              <a:latin typeface="+mn-ea"/>
              <a:cs typeface="Arial" panose="020B0604020202020204" pitchFamily="34" charset="0"/>
            </a:endParaRPr>
          </a:p>
        </p:txBody>
      </p:sp>
      <p:sp>
        <p:nvSpPr>
          <p:cNvPr id="16" name="矩形 15"/>
          <p:cNvSpPr/>
          <p:nvPr/>
        </p:nvSpPr>
        <p:spPr>
          <a:xfrm>
            <a:off x="1820523" y="3746523"/>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17" name="矩形 16"/>
          <p:cNvSpPr/>
          <p:nvPr/>
        </p:nvSpPr>
        <p:spPr>
          <a:xfrm>
            <a:off x="1820524" y="3431428"/>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18" name="矩形 17"/>
          <p:cNvSpPr/>
          <p:nvPr/>
        </p:nvSpPr>
        <p:spPr>
          <a:xfrm>
            <a:off x="1231007" y="3468942"/>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05</a:t>
            </a:r>
            <a:endParaRPr lang="zh-CN" altLang="en-US" sz="2800" dirty="0">
              <a:solidFill>
                <a:schemeClr val="tx1">
                  <a:lumMod val="65000"/>
                  <a:lumOff val="35000"/>
                </a:schemeClr>
              </a:solidFill>
              <a:latin typeface="+mn-ea"/>
              <a:cs typeface="Arial" panose="020B0604020202020204" pitchFamily="34" charset="0"/>
            </a:endParaRPr>
          </a:p>
        </p:txBody>
      </p:sp>
      <p:sp>
        <p:nvSpPr>
          <p:cNvPr id="19" name="矩形 18"/>
          <p:cNvSpPr/>
          <p:nvPr/>
        </p:nvSpPr>
        <p:spPr>
          <a:xfrm>
            <a:off x="5449548" y="3746523"/>
            <a:ext cx="2467259" cy="369332"/>
          </a:xfrm>
          <a:prstGeom prst="rect">
            <a:avLst/>
          </a:prstGeom>
        </p:spPr>
        <p:txBody>
          <a:bodyPr wrap="square">
            <a:spAutoFit/>
            <a:scene3d>
              <a:camera prst="orthographicFront"/>
              <a:lightRig rig="threePt" dir="t"/>
            </a:scene3d>
            <a:sp3d contourW="12700"/>
          </a:bodyPr>
          <a:lstStyle/>
          <a:p>
            <a:pPr>
              <a:lnSpc>
                <a:spcPct val="120000"/>
              </a:lnSpc>
            </a:pPr>
            <a:r>
              <a:rPr lang="en-US" altLang="zh-CN" sz="750" dirty="0">
                <a:solidFill>
                  <a:schemeClr val="tx1">
                    <a:lumMod val="65000"/>
                    <a:lumOff val="35000"/>
                  </a:schemeClr>
                </a:solidFill>
                <a:latin typeface="+mn-ea"/>
              </a:rPr>
              <a:t>Click here to add content of the text</a:t>
            </a:r>
            <a:r>
              <a:rPr lang="zh-CN" altLang="en-US" sz="750" dirty="0">
                <a:solidFill>
                  <a:schemeClr val="tx1">
                    <a:lumMod val="65000"/>
                    <a:lumOff val="35000"/>
                  </a:schemeClr>
                </a:solidFill>
                <a:latin typeface="+mn-ea"/>
              </a:rPr>
              <a:t>，</a:t>
            </a:r>
            <a:r>
              <a:rPr lang="en-US" altLang="zh-CN" sz="750" dirty="0">
                <a:solidFill>
                  <a:schemeClr val="tx1">
                    <a:lumMod val="65000"/>
                    <a:lumOff val="35000"/>
                  </a:schemeClr>
                </a:solidFill>
                <a:latin typeface="+mn-ea"/>
              </a:rPr>
              <a:t>and briefly explain your point of view</a:t>
            </a:r>
          </a:p>
        </p:txBody>
      </p:sp>
      <p:sp>
        <p:nvSpPr>
          <p:cNvPr id="20" name="矩形 19"/>
          <p:cNvSpPr/>
          <p:nvPr/>
        </p:nvSpPr>
        <p:spPr>
          <a:xfrm>
            <a:off x="5449549" y="3431428"/>
            <a:ext cx="2467259"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latin typeface="+mn-ea"/>
              </a:rPr>
              <a:t>Enter text</a:t>
            </a:r>
            <a:endParaRPr lang="zh-CN" altLang="en-US" sz="1600" dirty="0">
              <a:solidFill>
                <a:schemeClr val="tx1">
                  <a:lumMod val="65000"/>
                  <a:lumOff val="35000"/>
                </a:schemeClr>
              </a:solidFill>
              <a:latin typeface="+mn-ea"/>
            </a:endParaRPr>
          </a:p>
        </p:txBody>
      </p:sp>
      <p:sp>
        <p:nvSpPr>
          <p:cNvPr id="21" name="矩形 20"/>
          <p:cNvSpPr/>
          <p:nvPr/>
        </p:nvSpPr>
        <p:spPr>
          <a:xfrm>
            <a:off x="4860032" y="3468942"/>
            <a:ext cx="589516" cy="5721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tx1">
                    <a:lumMod val="65000"/>
                    <a:lumOff val="35000"/>
                  </a:schemeClr>
                </a:solidFill>
                <a:latin typeface="+mn-ea"/>
                <a:cs typeface="Arial" panose="020B0604020202020204" pitchFamily="34" charset="0"/>
              </a:rPr>
              <a:t>06</a:t>
            </a:r>
            <a:endParaRPr lang="zh-CN" altLang="en-US" sz="2800" dirty="0">
              <a:solidFill>
                <a:schemeClr val="tx1">
                  <a:lumMod val="65000"/>
                  <a:lumOff val="35000"/>
                </a:schemeClr>
              </a:solidFill>
              <a:latin typeface="+mn-ea"/>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3707904" y="1110128"/>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01</a:t>
            </a:r>
          </a:p>
        </p:txBody>
      </p:sp>
      <p:sp>
        <p:nvSpPr>
          <p:cNvPr id="34" name="文本框 33"/>
          <p:cNvSpPr txBox="1"/>
          <p:nvPr/>
        </p:nvSpPr>
        <p:spPr>
          <a:xfrm>
            <a:off x="4219153" y="1179321"/>
            <a:ext cx="3305175" cy="299085"/>
          </a:xfrm>
          <a:prstGeom prst="rect">
            <a:avLst/>
          </a:prstGeom>
          <a:noFill/>
        </p:spPr>
        <p:txBody>
          <a:bodyPr wrap="square" rtlCol="0">
            <a:spAutoFit/>
          </a:bodyPr>
          <a:lstStyle/>
          <a:p>
            <a:r>
              <a:rPr lang="zh-CN" altLang="en-US" sz="1350" dirty="0">
                <a:latin typeface="+mn-ea"/>
                <a:cs typeface="+mn-ea"/>
                <a:sym typeface="+mn-ea"/>
              </a:rPr>
              <a:t>算法简介</a:t>
            </a:r>
          </a:p>
        </p:txBody>
      </p:sp>
      <p:sp>
        <p:nvSpPr>
          <p:cNvPr id="35" name="矩形 34"/>
          <p:cNvSpPr/>
          <p:nvPr/>
        </p:nvSpPr>
        <p:spPr>
          <a:xfrm>
            <a:off x="3707904" y="1947376"/>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02</a:t>
            </a:r>
          </a:p>
        </p:txBody>
      </p:sp>
      <p:sp>
        <p:nvSpPr>
          <p:cNvPr id="37" name="矩形 36"/>
          <p:cNvSpPr/>
          <p:nvPr/>
        </p:nvSpPr>
        <p:spPr>
          <a:xfrm>
            <a:off x="3707904" y="2784624"/>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a:solidFill>
                  <a:schemeClr val="tx1"/>
                </a:solidFill>
                <a:latin typeface="+mn-ea"/>
                <a:cs typeface="+mn-ea"/>
              </a:rPr>
              <a:t>03</a:t>
            </a:r>
          </a:p>
        </p:txBody>
      </p:sp>
      <p:sp>
        <p:nvSpPr>
          <p:cNvPr id="38" name="矩形 37"/>
          <p:cNvSpPr/>
          <p:nvPr/>
        </p:nvSpPr>
        <p:spPr>
          <a:xfrm>
            <a:off x="3707904" y="3621871"/>
            <a:ext cx="511249" cy="43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mn-ea"/>
                <a:cs typeface="+mn-ea"/>
              </a:rPr>
              <a:t>04</a:t>
            </a:r>
          </a:p>
        </p:txBody>
      </p:sp>
      <p:sp>
        <p:nvSpPr>
          <p:cNvPr id="39" name="文本框 38"/>
          <p:cNvSpPr txBox="1"/>
          <p:nvPr/>
        </p:nvSpPr>
        <p:spPr>
          <a:xfrm>
            <a:off x="4219153" y="2015934"/>
            <a:ext cx="3305175" cy="299085"/>
          </a:xfrm>
          <a:prstGeom prst="rect">
            <a:avLst/>
          </a:prstGeom>
          <a:noFill/>
        </p:spPr>
        <p:txBody>
          <a:bodyPr wrap="square" rtlCol="0">
            <a:spAutoFit/>
          </a:bodyPr>
          <a:lstStyle/>
          <a:p>
            <a:r>
              <a:rPr lang="zh-CN" altLang="en-US" sz="1350" dirty="0">
                <a:latin typeface="+mn-ea"/>
                <a:cs typeface="+mn-ea"/>
                <a:sym typeface="+mn-ea"/>
              </a:rPr>
              <a:t>工程实现</a:t>
            </a:r>
          </a:p>
        </p:txBody>
      </p:sp>
      <p:sp>
        <p:nvSpPr>
          <p:cNvPr id="40" name="文本框 39"/>
          <p:cNvSpPr txBox="1"/>
          <p:nvPr/>
        </p:nvSpPr>
        <p:spPr>
          <a:xfrm>
            <a:off x="4219153" y="2853182"/>
            <a:ext cx="3305175" cy="299085"/>
          </a:xfrm>
          <a:prstGeom prst="rect">
            <a:avLst/>
          </a:prstGeom>
          <a:noFill/>
        </p:spPr>
        <p:txBody>
          <a:bodyPr wrap="square" rtlCol="0">
            <a:spAutoFit/>
          </a:bodyPr>
          <a:lstStyle/>
          <a:p>
            <a:r>
              <a:rPr lang="zh-CN" altLang="en-US" sz="1350" dirty="0">
                <a:latin typeface="+mn-ea"/>
                <a:cs typeface="+mn-ea"/>
                <a:sym typeface="+mn-ea"/>
              </a:rPr>
              <a:t>效果展示</a:t>
            </a:r>
          </a:p>
        </p:txBody>
      </p:sp>
      <p:sp>
        <p:nvSpPr>
          <p:cNvPr id="41" name="文本框 40"/>
          <p:cNvSpPr txBox="1"/>
          <p:nvPr/>
        </p:nvSpPr>
        <p:spPr>
          <a:xfrm>
            <a:off x="4219153" y="3690429"/>
            <a:ext cx="3305175" cy="299085"/>
          </a:xfrm>
          <a:prstGeom prst="rect">
            <a:avLst/>
          </a:prstGeom>
          <a:noFill/>
        </p:spPr>
        <p:txBody>
          <a:bodyPr wrap="square" rtlCol="0">
            <a:spAutoFit/>
          </a:bodyPr>
          <a:lstStyle/>
          <a:p>
            <a:r>
              <a:rPr lang="zh-CN" altLang="en-US" sz="1350" dirty="0">
                <a:latin typeface="+mn-ea"/>
                <a:cs typeface="+mn-ea"/>
                <a:sym typeface="+mn-ea"/>
              </a:rPr>
              <a:t>总结提升</a:t>
            </a:r>
          </a:p>
        </p:txBody>
      </p:sp>
      <p:sp>
        <p:nvSpPr>
          <p:cNvPr id="42" name="文本框 41"/>
          <p:cNvSpPr txBox="1"/>
          <p:nvPr/>
        </p:nvSpPr>
        <p:spPr>
          <a:xfrm rot="16200000">
            <a:off x="1354027" y="-142724"/>
            <a:ext cx="1228725" cy="2505703"/>
          </a:xfrm>
          <a:prstGeom prst="rect">
            <a:avLst/>
          </a:prstGeom>
          <a:noFill/>
          <a:ln>
            <a:noFill/>
          </a:ln>
        </p:spPr>
        <p:txBody>
          <a:bodyPr vert="eaVert" wrap="square" rtlCol="0">
            <a:spAutoFit/>
          </a:bodyPr>
          <a:lstStyle/>
          <a:p>
            <a:pPr algn="dist"/>
            <a:r>
              <a:rPr lang="en-US" altLang="zh-CN" sz="3200" dirty="0">
                <a:latin typeface="+mn-ea"/>
                <a:cs typeface="+mn-ea"/>
              </a:rPr>
              <a:t>CONTENTS</a:t>
            </a:r>
            <a:endParaRPr lang="en-US" altLang="zh-CN" sz="3600" dirty="0">
              <a:latin typeface="+mn-ea"/>
              <a:cs typeface="+mn-ea"/>
            </a:endParaRPr>
          </a:p>
          <a:p>
            <a:pPr algn="dist"/>
            <a:endParaRPr lang="zh-CN" altLang="en-US" sz="3600" dirty="0">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a:latin typeface="+mn-ea"/>
              </a:rPr>
              <a:t>0</a:t>
            </a:r>
            <a:r>
              <a:rPr lang="en-US" altLang="zh-CN" sz="4400" dirty="0">
                <a:latin typeface="+mn-ea"/>
              </a:rPr>
              <a:t>4</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a:latin typeface="+mn-ea"/>
                <a:cs typeface="+mn-ea"/>
              </a:rPr>
              <a:t>总结提升</a:t>
            </a: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Summary &amp; Improvement</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sp>
        <p:nvSpPr>
          <p:cNvPr id="25" name="文本框 24"/>
          <p:cNvSpPr txBox="1"/>
          <p:nvPr/>
        </p:nvSpPr>
        <p:spPr>
          <a:xfrm>
            <a:off x="2089741" y="1975459"/>
            <a:ext cx="761747" cy="323165"/>
          </a:xfrm>
          <a:prstGeom prst="rect">
            <a:avLst/>
          </a:prstGeom>
          <a:noFill/>
        </p:spPr>
        <p:txBody>
          <a:bodyPr wrap="none" rtlCol="0">
            <a:spAutoFit/>
          </a:bodyPr>
          <a:lstStyle/>
          <a:p>
            <a:pPr algn="ctr"/>
            <a:r>
              <a:rPr lang="en-US" altLang="zh-CN" sz="1500" dirty="0">
                <a:solidFill>
                  <a:schemeClr val="tx1">
                    <a:lumMod val="65000"/>
                    <a:lumOff val="35000"/>
                  </a:schemeClr>
                </a:solidFill>
                <a:latin typeface="+mn-ea"/>
                <a:cs typeface="+mn-ea"/>
                <a:sym typeface="+mn-lt"/>
              </a:rPr>
              <a:t>Step 1</a:t>
            </a:r>
            <a:endParaRPr lang="zh-CN" altLang="en-US" sz="1500" dirty="0">
              <a:solidFill>
                <a:schemeClr val="tx1">
                  <a:lumMod val="65000"/>
                  <a:lumOff val="35000"/>
                </a:schemeClr>
              </a:solidFill>
              <a:latin typeface="+mn-ea"/>
              <a:cs typeface="+mn-ea"/>
              <a:sym typeface="+mn-lt"/>
            </a:endParaRPr>
          </a:p>
        </p:txBody>
      </p:sp>
      <p:sp>
        <p:nvSpPr>
          <p:cNvPr id="26" name="文本框 25"/>
          <p:cNvSpPr txBox="1"/>
          <p:nvPr/>
        </p:nvSpPr>
        <p:spPr>
          <a:xfrm>
            <a:off x="4204811" y="1975459"/>
            <a:ext cx="761747" cy="323165"/>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pPr algn="ctr"/>
            <a:r>
              <a:rPr lang="en-US" altLang="zh-CN" sz="1500" dirty="0">
                <a:solidFill>
                  <a:schemeClr val="tx1">
                    <a:lumMod val="65000"/>
                    <a:lumOff val="35000"/>
                  </a:schemeClr>
                </a:solidFill>
                <a:latin typeface="+mn-ea"/>
                <a:ea typeface="Arial" panose="020B0604020202020204" pitchFamily="34" charset="0"/>
                <a:cs typeface="+mn-ea"/>
                <a:sym typeface="+mn-lt"/>
              </a:rPr>
              <a:t>Step 2</a:t>
            </a:r>
            <a:endParaRPr lang="zh-CN" altLang="en-US" sz="1500" dirty="0">
              <a:solidFill>
                <a:schemeClr val="tx1">
                  <a:lumMod val="65000"/>
                  <a:lumOff val="35000"/>
                </a:schemeClr>
              </a:solidFill>
              <a:latin typeface="+mn-ea"/>
              <a:ea typeface="Arial" panose="020B0604020202020204" pitchFamily="34" charset="0"/>
              <a:cs typeface="+mn-ea"/>
              <a:sym typeface="+mn-lt"/>
            </a:endParaRPr>
          </a:p>
        </p:txBody>
      </p:sp>
      <p:sp>
        <p:nvSpPr>
          <p:cNvPr id="27" name="文本框 26"/>
          <p:cNvSpPr txBox="1"/>
          <p:nvPr/>
        </p:nvSpPr>
        <p:spPr>
          <a:xfrm>
            <a:off x="6319883" y="1975459"/>
            <a:ext cx="761747" cy="323165"/>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pPr algn="ctr"/>
            <a:r>
              <a:rPr lang="en-US" altLang="zh-CN" sz="1500" dirty="0">
                <a:solidFill>
                  <a:schemeClr val="tx1">
                    <a:lumMod val="65000"/>
                    <a:lumOff val="35000"/>
                  </a:schemeClr>
                </a:solidFill>
                <a:latin typeface="+mn-ea"/>
                <a:ea typeface="Arial" panose="020B0604020202020204" pitchFamily="34" charset="0"/>
                <a:cs typeface="+mn-ea"/>
                <a:sym typeface="+mn-lt"/>
              </a:rPr>
              <a:t>Step 3</a:t>
            </a:r>
            <a:endParaRPr lang="zh-CN" altLang="en-US" sz="1500" dirty="0">
              <a:solidFill>
                <a:schemeClr val="tx1">
                  <a:lumMod val="65000"/>
                  <a:lumOff val="35000"/>
                </a:schemeClr>
              </a:solidFill>
              <a:latin typeface="+mn-ea"/>
              <a:ea typeface="Arial" panose="020B0604020202020204" pitchFamily="34" charset="0"/>
              <a:cs typeface="+mn-ea"/>
              <a:sym typeface="+mn-lt"/>
            </a:endParaRPr>
          </a:p>
        </p:txBody>
      </p:sp>
      <p:sp>
        <p:nvSpPr>
          <p:cNvPr id="28" name="文本框 27"/>
          <p:cNvSpPr txBox="1"/>
          <p:nvPr/>
        </p:nvSpPr>
        <p:spPr>
          <a:xfrm>
            <a:off x="1503026" y="3087882"/>
            <a:ext cx="1935175" cy="723275"/>
          </a:xfrm>
          <a:prstGeom prst="rect">
            <a:avLst/>
          </a:prstGeom>
          <a:noFill/>
        </p:spPr>
        <p:txBody>
          <a:bodyPr wrap="square" rtlCol="0">
            <a:spAutoFit/>
          </a:bodyPr>
          <a:lstStyle/>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p:txBody>
      </p:sp>
      <p:sp>
        <p:nvSpPr>
          <p:cNvPr id="29" name="文本框 28"/>
          <p:cNvSpPr txBox="1"/>
          <p:nvPr/>
        </p:nvSpPr>
        <p:spPr>
          <a:xfrm>
            <a:off x="3618098" y="3087882"/>
            <a:ext cx="1935175" cy="723275"/>
          </a:xfrm>
          <a:prstGeom prst="rect">
            <a:avLst/>
          </a:prstGeom>
          <a:noFill/>
        </p:spPr>
        <p:txBody>
          <a:bodyPr wrap="square" rtlCol="0">
            <a:spAutoFit/>
          </a:bodyPr>
          <a:lstStyle/>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p:txBody>
      </p:sp>
      <p:sp>
        <p:nvSpPr>
          <p:cNvPr id="30" name="文本框 29"/>
          <p:cNvSpPr txBox="1"/>
          <p:nvPr/>
        </p:nvSpPr>
        <p:spPr>
          <a:xfrm>
            <a:off x="5733169" y="3087882"/>
            <a:ext cx="1935175" cy="723275"/>
          </a:xfrm>
          <a:prstGeom prst="rect">
            <a:avLst/>
          </a:prstGeom>
          <a:noFill/>
        </p:spPr>
        <p:txBody>
          <a:bodyPr wrap="square" rtlCol="0">
            <a:spAutoFit/>
          </a:bodyPr>
          <a:lstStyle/>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a:p>
            <a:pPr algn="ctr">
              <a:spcBef>
                <a:spcPts val="590"/>
              </a:spcBef>
            </a:pPr>
            <a:r>
              <a:rPr lang="en-US" altLang="zh-CN" sz="900" dirty="0">
                <a:solidFill>
                  <a:schemeClr val="tx1">
                    <a:lumMod val="65000"/>
                    <a:lumOff val="35000"/>
                  </a:schemeClr>
                </a:solidFill>
                <a:latin typeface="+mn-ea"/>
                <a:cs typeface="+mn-ea"/>
                <a:sym typeface="+mn-lt"/>
              </a:rPr>
              <a:t>Enter your text here, or paste your text here. </a:t>
            </a:r>
          </a:p>
        </p:txBody>
      </p:sp>
      <p:cxnSp>
        <p:nvCxnSpPr>
          <p:cNvPr id="31" name="直接连接符 30"/>
          <p:cNvCxnSpPr/>
          <p:nvPr/>
        </p:nvCxnSpPr>
        <p:spPr>
          <a:xfrm>
            <a:off x="846307" y="2504690"/>
            <a:ext cx="74416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flipV="1">
            <a:off x="2308139"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3" name="矩形 32"/>
          <p:cNvSpPr/>
          <p:nvPr/>
        </p:nvSpPr>
        <p:spPr>
          <a:xfrm flipV="1">
            <a:off x="4423211"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
        <p:nvSpPr>
          <p:cNvPr id="34" name="矩形 33"/>
          <p:cNvSpPr/>
          <p:nvPr/>
        </p:nvSpPr>
        <p:spPr>
          <a:xfrm flipV="1">
            <a:off x="6538282" y="2346252"/>
            <a:ext cx="324948" cy="31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198880" cy="398780"/>
          </a:xfrm>
          <a:prstGeom prst="rect">
            <a:avLst/>
          </a:prstGeom>
        </p:spPr>
        <p:txBody>
          <a:bodyPr wrap="none">
            <a:spAutoFit/>
          </a:bodyPr>
          <a:lstStyle/>
          <a:p>
            <a:pPr>
              <a:lnSpc>
                <a:spcPct val="100000"/>
              </a:lnSpc>
            </a:pPr>
            <a:r>
              <a:rPr lang="zh-CN" altLang="en-US" sz="2000" dirty="0">
                <a:cs typeface="+mn-ea"/>
                <a:sym typeface="+mn-lt"/>
              </a:rPr>
              <a:t>总结提升</a:t>
            </a:r>
          </a:p>
        </p:txBody>
      </p:sp>
      <p:sp>
        <p:nvSpPr>
          <p:cNvPr id="4" name="矩形 3"/>
          <p:cNvSpPr/>
          <p:nvPr/>
        </p:nvSpPr>
        <p:spPr>
          <a:xfrm>
            <a:off x="1547323" y="1392179"/>
            <a:ext cx="3047026" cy="1320800"/>
          </a:xfrm>
          <a:prstGeom prst="rect">
            <a:avLst/>
          </a:prstGeom>
        </p:spPr>
        <p:txBody>
          <a:bodyPr wrap="square">
            <a:spAutoFit/>
          </a:bodyPr>
          <a:lstStyle/>
          <a:p>
            <a:pPr algn="just">
              <a:lnSpc>
                <a:spcPct val="127000"/>
              </a:lnSpc>
            </a:pPr>
            <a:r>
              <a:rPr sz="900" dirty="0">
                <a:solidFill>
                  <a:schemeClr val="tx1">
                    <a:lumMod val="65000"/>
                    <a:lumOff val="35000"/>
                  </a:schemeClr>
                </a:solidFill>
                <a:cs typeface="+mn-ea"/>
                <a:sym typeface="+mn-lt"/>
              </a:rPr>
              <a:t>在这个项目中，我们积极主动地探索了SSAO和SSDO渲染技术的原理和实现方式。我们阅读了相关的学术论文和资料，深入了解了这些技术的背后原理，并与小组成员共同讨论和分享了我们的发现。我们也主动寻找并尝试了一些优化策略，以提高渲染效果和性能。这种积极主动的探索精神使我们更深入地理解了图形学中的光照计算，并培养了我们的自学能力。</a:t>
            </a:r>
          </a:p>
        </p:txBody>
      </p:sp>
      <p:sp>
        <p:nvSpPr>
          <p:cNvPr id="5" name="矩形 4"/>
          <p:cNvSpPr/>
          <p:nvPr/>
        </p:nvSpPr>
        <p:spPr>
          <a:xfrm>
            <a:off x="1331640" y="1131590"/>
            <a:ext cx="3436143" cy="18406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 name="矩形 6"/>
          <p:cNvSpPr/>
          <p:nvPr/>
        </p:nvSpPr>
        <p:spPr>
          <a:xfrm>
            <a:off x="4554683" y="3147954"/>
            <a:ext cx="3047026" cy="793750"/>
          </a:xfrm>
          <a:prstGeom prst="rect">
            <a:avLst/>
          </a:prstGeom>
        </p:spPr>
        <p:txBody>
          <a:bodyPr wrap="square">
            <a:spAutoFit/>
          </a:bodyPr>
          <a:lstStyle/>
          <a:p>
            <a:pPr algn="just">
              <a:lnSpc>
                <a:spcPct val="127000"/>
              </a:lnSpc>
            </a:pPr>
            <a:r>
              <a:rPr sz="900" dirty="0">
                <a:solidFill>
                  <a:schemeClr val="tx1">
                    <a:lumMod val="65000"/>
                    <a:lumOff val="35000"/>
                  </a:schemeClr>
                </a:solidFill>
                <a:cs typeface="+mn-ea"/>
                <a:sym typeface="+mn-lt"/>
              </a:rPr>
              <a:t>我们进行了系统性的代码调试和测试，修复了可能出现的bug和问题，并进行了性能优化以提高渲染效率。通过这个过程，我们锻炼了我们的编程技巧和调试能力，并培养了对细节的关注和精确性的重视。</a:t>
            </a:r>
          </a:p>
        </p:txBody>
      </p:sp>
      <p:sp>
        <p:nvSpPr>
          <p:cNvPr id="8" name="矩形 7"/>
          <p:cNvSpPr/>
          <p:nvPr/>
        </p:nvSpPr>
        <p:spPr>
          <a:xfrm>
            <a:off x="4360590" y="2598440"/>
            <a:ext cx="3436143" cy="18406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1595309" cy="400110"/>
          </a:xfrm>
          <a:prstGeom prst="rect">
            <a:avLst/>
          </a:prstGeom>
        </p:spPr>
        <p:txBody>
          <a:bodyPr wrap="none">
            <a:spAutoFit/>
          </a:bodyPr>
          <a:lstStyle/>
          <a:p>
            <a:pPr>
              <a:lnSpc>
                <a:spcPct val="100000"/>
              </a:lnSpc>
            </a:pPr>
            <a:r>
              <a:rPr lang="en-US" altLang="zh-CN" sz="2000" dirty="0">
                <a:cs typeface="+mn-ea"/>
                <a:sym typeface="+mn-lt"/>
              </a:rPr>
              <a:t>Enter title</a:t>
            </a:r>
            <a:endParaRPr lang="zh-CN" altLang="en-US" sz="2000" dirty="0">
              <a:cs typeface="+mn-ea"/>
              <a:sym typeface="+mn-lt"/>
            </a:endParaRPr>
          </a:p>
        </p:txBody>
      </p:sp>
      <p:grpSp>
        <p:nvGrpSpPr>
          <p:cNvPr id="3" name="组合 2"/>
          <p:cNvGrpSpPr/>
          <p:nvPr/>
        </p:nvGrpSpPr>
        <p:grpSpPr>
          <a:xfrm>
            <a:off x="1360822" y="1714854"/>
            <a:ext cx="691967" cy="567146"/>
            <a:chOff x="4293010" y="2759847"/>
            <a:chExt cx="922622" cy="756194"/>
          </a:xfrm>
        </p:grpSpPr>
        <p:grpSp>
          <p:nvGrpSpPr>
            <p:cNvPr id="4" name="组合 3"/>
            <p:cNvGrpSpPr/>
            <p:nvPr/>
          </p:nvGrpSpPr>
          <p:grpSpPr>
            <a:xfrm>
              <a:off x="4293010" y="2759847"/>
              <a:ext cx="922622" cy="756194"/>
              <a:chOff x="5165994" y="1680635"/>
              <a:chExt cx="922622" cy="756194"/>
            </a:xfrm>
          </p:grpSpPr>
          <p:sp>
            <p:nvSpPr>
              <p:cNvPr id="6" name="矩形 5"/>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7" name="直角三角形 6"/>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5" name="文本框 4"/>
            <p:cNvSpPr txBox="1"/>
            <p:nvPr/>
          </p:nvSpPr>
          <p:spPr>
            <a:xfrm>
              <a:off x="4349225" y="2845556"/>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01</a:t>
              </a:r>
              <a:endParaRPr lang="zh-CN" altLang="en-US" sz="2400" dirty="0">
                <a:solidFill>
                  <a:schemeClr val="bg1"/>
                </a:solidFill>
                <a:latin typeface="+mn-ea"/>
                <a:cs typeface="+mn-ea"/>
                <a:sym typeface="Arial" panose="020B0604020202020204" pitchFamily="34" charset="0"/>
              </a:endParaRPr>
            </a:p>
          </p:txBody>
        </p:sp>
      </p:grpSp>
      <p:grpSp>
        <p:nvGrpSpPr>
          <p:cNvPr id="8" name="组合 7"/>
          <p:cNvGrpSpPr/>
          <p:nvPr/>
        </p:nvGrpSpPr>
        <p:grpSpPr>
          <a:xfrm>
            <a:off x="1360822" y="3037359"/>
            <a:ext cx="691967" cy="567146"/>
            <a:chOff x="4293010" y="4523186"/>
            <a:chExt cx="922622" cy="756194"/>
          </a:xfrm>
        </p:grpSpPr>
        <p:grpSp>
          <p:nvGrpSpPr>
            <p:cNvPr id="9" name="组合 8"/>
            <p:cNvGrpSpPr/>
            <p:nvPr/>
          </p:nvGrpSpPr>
          <p:grpSpPr>
            <a:xfrm>
              <a:off x="4293010" y="4523186"/>
              <a:ext cx="922622" cy="756194"/>
              <a:chOff x="5165994" y="1680635"/>
              <a:chExt cx="922622" cy="756194"/>
            </a:xfrm>
          </p:grpSpPr>
          <p:sp>
            <p:nvSpPr>
              <p:cNvPr id="12" name="矩形 11"/>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3" name="直角三角形 12"/>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0" name="文本框 9"/>
            <p:cNvSpPr txBox="1"/>
            <p:nvPr/>
          </p:nvSpPr>
          <p:spPr>
            <a:xfrm>
              <a:off x="4349225"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02</a:t>
              </a:r>
              <a:endParaRPr lang="zh-CN" altLang="en-US" sz="2400" dirty="0">
                <a:solidFill>
                  <a:schemeClr val="bg1"/>
                </a:solidFill>
                <a:latin typeface="+mn-ea"/>
                <a:cs typeface="+mn-ea"/>
                <a:sym typeface="Arial" panose="020B0604020202020204" pitchFamily="34" charset="0"/>
              </a:endParaRPr>
            </a:p>
          </p:txBody>
        </p:sp>
      </p:grpSp>
      <p:grpSp>
        <p:nvGrpSpPr>
          <p:cNvPr id="14" name="组合 13"/>
          <p:cNvGrpSpPr/>
          <p:nvPr/>
        </p:nvGrpSpPr>
        <p:grpSpPr>
          <a:xfrm>
            <a:off x="5170123" y="1714854"/>
            <a:ext cx="691967" cy="567146"/>
            <a:chOff x="8077932" y="2759847"/>
            <a:chExt cx="922622" cy="756194"/>
          </a:xfrm>
        </p:grpSpPr>
        <p:grpSp>
          <p:nvGrpSpPr>
            <p:cNvPr id="15" name="组合 14"/>
            <p:cNvGrpSpPr/>
            <p:nvPr/>
          </p:nvGrpSpPr>
          <p:grpSpPr>
            <a:xfrm>
              <a:off x="8077932" y="2759847"/>
              <a:ext cx="922622" cy="756194"/>
              <a:chOff x="5165994" y="1680635"/>
              <a:chExt cx="922622" cy="756194"/>
            </a:xfrm>
          </p:grpSpPr>
          <p:sp>
            <p:nvSpPr>
              <p:cNvPr id="17" name="矩形 16"/>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8" name="直角三角形 17"/>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6" name="文本框 15"/>
            <p:cNvSpPr txBox="1"/>
            <p:nvPr/>
          </p:nvSpPr>
          <p:spPr>
            <a:xfrm>
              <a:off x="8134147" y="2845556"/>
              <a:ext cx="643765"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03</a:t>
              </a:r>
              <a:endParaRPr lang="zh-CN" altLang="en-US" sz="2400" dirty="0">
                <a:solidFill>
                  <a:schemeClr val="bg1"/>
                </a:solidFill>
                <a:latin typeface="+mn-ea"/>
                <a:cs typeface="+mn-ea"/>
                <a:sym typeface="Arial" panose="020B0604020202020204" pitchFamily="34" charset="0"/>
              </a:endParaRPr>
            </a:p>
          </p:txBody>
        </p:sp>
      </p:grpSp>
      <p:grpSp>
        <p:nvGrpSpPr>
          <p:cNvPr id="19" name="组合 18"/>
          <p:cNvGrpSpPr/>
          <p:nvPr/>
        </p:nvGrpSpPr>
        <p:grpSpPr>
          <a:xfrm>
            <a:off x="5170123" y="3037359"/>
            <a:ext cx="691967" cy="567146"/>
            <a:chOff x="8077932" y="4523186"/>
            <a:chExt cx="922622" cy="756194"/>
          </a:xfrm>
        </p:grpSpPr>
        <p:grpSp>
          <p:nvGrpSpPr>
            <p:cNvPr id="20" name="组合 19"/>
            <p:cNvGrpSpPr/>
            <p:nvPr/>
          </p:nvGrpSpPr>
          <p:grpSpPr>
            <a:xfrm>
              <a:off x="8077932" y="4523186"/>
              <a:ext cx="922622" cy="756194"/>
              <a:chOff x="5165994" y="1680635"/>
              <a:chExt cx="922622" cy="756194"/>
            </a:xfrm>
          </p:grpSpPr>
          <p:sp>
            <p:nvSpPr>
              <p:cNvPr id="22" name="矩形 21"/>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23" name="直角三角形 22"/>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21" name="文本框 20"/>
            <p:cNvSpPr txBox="1"/>
            <p:nvPr/>
          </p:nvSpPr>
          <p:spPr>
            <a:xfrm>
              <a:off x="8134147"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04</a:t>
              </a:r>
              <a:endParaRPr lang="zh-CN" altLang="en-US" sz="2400" dirty="0">
                <a:solidFill>
                  <a:schemeClr val="bg1"/>
                </a:solidFill>
                <a:latin typeface="+mn-ea"/>
                <a:cs typeface="+mn-ea"/>
                <a:sym typeface="Arial" panose="020B0604020202020204" pitchFamily="34" charset="0"/>
              </a:endParaRPr>
            </a:p>
          </p:txBody>
        </p:sp>
      </p:grpSp>
      <p:grpSp>
        <p:nvGrpSpPr>
          <p:cNvPr id="24" name="组合 24"/>
          <p:cNvGrpSpPr/>
          <p:nvPr/>
        </p:nvGrpSpPr>
        <p:grpSpPr bwMode="auto">
          <a:xfrm>
            <a:off x="2078064" y="1635646"/>
            <a:ext cx="2082873" cy="610146"/>
            <a:chOff x="65228" y="0"/>
            <a:chExt cx="2776282" cy="813952"/>
          </a:xfrm>
        </p:grpSpPr>
        <p:sp>
          <p:nvSpPr>
            <p:cNvPr id="25"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26"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27" name="组合 24"/>
          <p:cNvGrpSpPr/>
          <p:nvPr/>
        </p:nvGrpSpPr>
        <p:grpSpPr bwMode="auto">
          <a:xfrm>
            <a:off x="2078064" y="2958150"/>
            <a:ext cx="2082873" cy="610146"/>
            <a:chOff x="65228" y="0"/>
            <a:chExt cx="2776282" cy="813952"/>
          </a:xfrm>
        </p:grpSpPr>
        <p:sp>
          <p:nvSpPr>
            <p:cNvPr id="28"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29"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30" name="组合 24"/>
          <p:cNvGrpSpPr/>
          <p:nvPr/>
        </p:nvGrpSpPr>
        <p:grpSpPr bwMode="auto">
          <a:xfrm>
            <a:off x="5940152" y="1635646"/>
            <a:ext cx="2082873" cy="610146"/>
            <a:chOff x="65228" y="0"/>
            <a:chExt cx="2776282" cy="813952"/>
          </a:xfrm>
        </p:grpSpPr>
        <p:sp>
          <p:nvSpPr>
            <p:cNvPr id="31"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32"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grpSp>
        <p:nvGrpSpPr>
          <p:cNvPr id="33" name="组合 24"/>
          <p:cNvGrpSpPr/>
          <p:nvPr/>
        </p:nvGrpSpPr>
        <p:grpSpPr bwMode="auto">
          <a:xfrm>
            <a:off x="5943469" y="2958150"/>
            <a:ext cx="2082873" cy="610146"/>
            <a:chOff x="65228" y="0"/>
            <a:chExt cx="2776282" cy="813952"/>
          </a:xfrm>
        </p:grpSpPr>
        <p:sp>
          <p:nvSpPr>
            <p:cNvPr id="34" name="文本框 25"/>
            <p:cNvSpPr txBox="1">
              <a:spLocks noChangeArrowheads="1"/>
            </p:cNvSpPr>
            <p:nvPr/>
          </p:nvSpPr>
          <p:spPr bwMode="auto">
            <a:xfrm>
              <a:off x="65228" y="321253"/>
              <a:ext cx="2776282" cy="492699"/>
            </a:xfrm>
            <a:prstGeom prst="rect">
              <a:avLst/>
            </a:prstGeom>
            <a:noFill/>
            <a:ln w="9525">
              <a:noFill/>
              <a:miter lim="800000"/>
            </a:ln>
          </p:spPr>
          <p:txBody>
            <a:bodyPr wrap="square">
              <a:spAutoFit/>
            </a:bodyPr>
            <a:lstStyle/>
            <a:p>
              <a:r>
                <a:rPr lang="en-US" altLang="zh-CN" sz="900" dirty="0">
                  <a:solidFill>
                    <a:schemeClr val="tx1">
                      <a:lumMod val="65000"/>
                      <a:lumOff val="35000"/>
                    </a:schemeClr>
                  </a:solidFill>
                  <a:latin typeface="+mn-ea"/>
                  <a:cs typeface="+mn-ea"/>
                </a:rPr>
                <a:t>Enter your text here, or paste your text here. </a:t>
              </a:r>
              <a:endParaRPr lang="zh-CN" altLang="en-US" sz="900" dirty="0">
                <a:solidFill>
                  <a:schemeClr val="tx1">
                    <a:lumMod val="65000"/>
                    <a:lumOff val="35000"/>
                  </a:schemeClr>
                </a:solidFill>
                <a:latin typeface="+mn-ea"/>
                <a:cs typeface="+mn-ea"/>
              </a:endParaRPr>
            </a:p>
          </p:txBody>
        </p:sp>
        <p:sp>
          <p:nvSpPr>
            <p:cNvPr id="35"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en-US" altLang="zh-CN" sz="1350" dirty="0">
                  <a:solidFill>
                    <a:schemeClr val="tx1">
                      <a:lumMod val="65000"/>
                      <a:lumOff val="35000"/>
                    </a:schemeClr>
                  </a:solidFill>
                  <a:latin typeface="+mn-ea"/>
                  <a:cs typeface="+mn-ea"/>
                </a:rPr>
                <a:t>Enter title</a:t>
              </a:r>
              <a:endParaRPr lang="zh-CN" altLang="en-US" sz="1350" dirty="0">
                <a:solidFill>
                  <a:schemeClr val="tx1">
                    <a:lumMod val="65000"/>
                    <a:lumOff val="35000"/>
                  </a:schemeClr>
                </a:solidFill>
                <a:latin typeface="+mn-ea"/>
                <a:cs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7989" y="569491"/>
            <a:ext cx="3468022" cy="3407097"/>
          </a:xfrm>
          <a:prstGeom prst="rect">
            <a:avLst/>
          </a:prstGeom>
        </p:spPr>
      </p:pic>
      <p:sp>
        <p:nvSpPr>
          <p:cNvPr id="35" name="文本框 34"/>
          <p:cNvSpPr txBox="1"/>
          <p:nvPr/>
        </p:nvSpPr>
        <p:spPr>
          <a:xfrm rot="16200000">
            <a:off x="3866376" y="523297"/>
            <a:ext cx="1413510" cy="3064406"/>
          </a:xfrm>
          <a:prstGeom prst="rect">
            <a:avLst/>
          </a:prstGeom>
          <a:noFill/>
        </p:spPr>
        <p:txBody>
          <a:bodyPr vert="eaVert" wrap="square" rtlCol="0">
            <a:spAutoFit/>
          </a:bodyPr>
          <a:lstStyle/>
          <a:p>
            <a:pPr algn="ctr"/>
            <a:r>
              <a:rPr lang="en-US" altLang="zh-CN" sz="4000" dirty="0">
                <a:latin typeface="Arial" panose="020B0604020202020204" pitchFamily="34" charset="0"/>
                <a:ea typeface="Arial" panose="020B0604020202020204" pitchFamily="34" charset="0"/>
                <a:cs typeface="+mn-ea"/>
              </a:rPr>
              <a:t>THANK</a:t>
            </a:r>
          </a:p>
          <a:p>
            <a:pPr algn="ctr"/>
            <a:r>
              <a:rPr lang="en-US" altLang="zh-CN" sz="4000" dirty="0">
                <a:latin typeface="Arial" panose="020B0604020202020204" pitchFamily="34" charset="0"/>
                <a:ea typeface="Arial" panose="020B0604020202020204" pitchFamily="34" charset="0"/>
                <a:cs typeface="+mn-ea"/>
              </a:rPr>
              <a:t>YOU</a:t>
            </a:r>
            <a:endParaRPr lang="zh-CN" altLang="en-US" sz="4000" dirty="0">
              <a:latin typeface="Arial" panose="020B0604020202020204" pitchFamily="34" charset="0"/>
              <a:ea typeface="Arial" panose="020B0604020202020204" pitchFamily="34" charset="0"/>
              <a:cs typeface="+mn-ea"/>
            </a:endParaRPr>
          </a:p>
        </p:txBody>
      </p:sp>
      <p:sp>
        <p:nvSpPr>
          <p:cNvPr id="5" name="文本框 4"/>
          <p:cNvSpPr txBox="1"/>
          <p:nvPr/>
        </p:nvSpPr>
        <p:spPr>
          <a:xfrm>
            <a:off x="395605" y="4443730"/>
            <a:ext cx="19689445" cy="583565"/>
          </a:xfrm>
          <a:prstGeom prst="rect">
            <a:avLst/>
          </a:prstGeom>
          <a:noFill/>
        </p:spPr>
        <p:txBody>
          <a:bodyPr wrap="none" rtlCol="0">
            <a:spAutoFit/>
          </a:bodyPr>
          <a:lstStyle/>
          <a:p>
            <a:pPr algn="l"/>
            <a:r>
              <a:rPr lang="en-US" altLang="zh-CN" sz="800"/>
              <a:t>1.</a:t>
            </a:r>
            <a:r>
              <a:rPr lang="zh-CN" altLang="en-US" sz="800"/>
              <a:t>https://zh.wikipedia.org/wiki/%E5%B1%8F%E5%B9%95%E7%A9%BA%E9%97%B4%E7%8E%AF%E5%A2%83%E5%85%89%E9%81%AE%E8%94%BD</a:t>
            </a:r>
          </a:p>
          <a:p>
            <a:pPr algn="l"/>
            <a:r>
              <a:rPr lang="en-US" altLang="zh-CN" sz="800"/>
              <a:t>2.https://learnopengl-cn.github.io/</a:t>
            </a:r>
          </a:p>
          <a:p>
            <a:pPr algn="l"/>
            <a:r>
              <a:rPr lang="en-US" altLang="zh-CN" sz="800"/>
              <a:t>3.https://chat.openai.com</a:t>
            </a:r>
            <a:br>
              <a:rPr lang="en-US" altLang="zh-CN" sz="800"/>
            </a:br>
            <a:r>
              <a:rPr lang="en-US" altLang="zh-CN" sz="800"/>
              <a:t>4.https://blog.csdn.net/BugRunner/article/details/7101419?spm=1001.2101.3001.6650.4&amp;utm_medium=distribute.pc_relevant.none-task-blog-2%7Edefault%7ECTRLIST%7ERate-4-7101419-blog-127270881.235%5Ev38%5Epc_relevant_anti_vip&amp;depth_1-utm_source=distribute.pc_relevant.none-task-blog-2%7Edefault%7ECTRLIST%7ERate-4-7101419-blog-127270881.235%5Ev38%5Epc_relevant_anti_vip&amp;utm_relevant_index=5</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a:latin typeface="+mn-ea"/>
              </a:rPr>
              <a:t>0</a:t>
            </a:r>
            <a:r>
              <a:rPr lang="en-US" altLang="zh-CN" sz="4400" dirty="0">
                <a:latin typeface="+mn-ea"/>
              </a:rPr>
              <a:t>1</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a:latin typeface="+mn-ea"/>
                <a:cs typeface="+mn-ea"/>
                <a:sym typeface="+mn-ea"/>
              </a:rPr>
              <a:t>算法简介</a:t>
            </a: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Brief Introduction of SSAO &amp; SSDO</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194832" cy="400110"/>
          </a:xfrm>
          <a:prstGeom prst="rect">
            <a:avLst/>
          </a:prstGeom>
        </p:spPr>
        <p:txBody>
          <a:bodyPr wrap="none">
            <a:spAutoFit/>
          </a:bodyPr>
          <a:lstStyle/>
          <a:p>
            <a:pPr>
              <a:lnSpc>
                <a:spcPct val="100000"/>
              </a:lnSpc>
            </a:pPr>
            <a:r>
              <a:rPr lang="zh-CN" altLang="en-US" sz="2000" dirty="0">
                <a:cs typeface="+mn-ea"/>
                <a:sym typeface="+mn-lt"/>
              </a:rPr>
              <a:t>算法原理：</a:t>
            </a:r>
            <a:r>
              <a:rPr lang="en-US" altLang="zh-CN" sz="2000" dirty="0">
                <a:cs typeface="+mn-ea"/>
                <a:sym typeface="+mn-lt"/>
              </a:rPr>
              <a:t>SSAO</a:t>
            </a:r>
            <a:endParaRPr lang="zh-CN" altLang="en-US" sz="2000" dirty="0">
              <a:cs typeface="+mn-ea"/>
              <a:sym typeface="+mn-lt"/>
            </a:endParaRPr>
          </a:p>
        </p:txBody>
      </p:sp>
      <p:sp>
        <p:nvSpPr>
          <p:cNvPr id="3" name="矩形 2">
            <a:extLst>
              <a:ext uri="{FF2B5EF4-FFF2-40B4-BE49-F238E27FC236}">
                <a16:creationId xmlns:a16="http://schemas.microsoft.com/office/drawing/2014/main" id="{F13BEC51-4475-5B60-F241-176714EF369A}"/>
              </a:ext>
            </a:extLst>
          </p:cNvPr>
          <p:cNvSpPr/>
          <p:nvPr/>
        </p:nvSpPr>
        <p:spPr>
          <a:xfrm>
            <a:off x="827584" y="987574"/>
            <a:ext cx="7344816" cy="2552365"/>
          </a:xfrm>
          <a:prstGeom prst="rect">
            <a:avLst/>
          </a:prstGeom>
        </p:spPr>
        <p:txBody>
          <a:bodyPr wrap="square">
            <a:spAutoFit/>
          </a:bodyPr>
          <a:lstStyle/>
          <a:p>
            <a:pPr>
              <a:lnSpc>
                <a:spcPct val="150000"/>
              </a:lnSpc>
            </a:pPr>
            <a:r>
              <a:rPr lang="zh-CN" altLang="en-US" sz="1200" kern="0" dirty="0">
                <a:latin typeface="+mn-ea"/>
                <a:cs typeface="+mn-ea"/>
                <a:sym typeface="+mn-lt"/>
              </a:rPr>
              <a:t>环境光遮蔽（</a:t>
            </a:r>
            <a:r>
              <a:rPr lang="en-US" altLang="zh-CN" sz="1200" kern="0" dirty="0">
                <a:latin typeface="+mn-ea"/>
                <a:cs typeface="+mn-ea"/>
                <a:sym typeface="+mn-lt"/>
              </a:rPr>
              <a:t>Ambient Occlusion AO</a:t>
            </a:r>
            <a:r>
              <a:rPr lang="zh-CN" altLang="en-US" sz="1200" kern="0" dirty="0">
                <a:latin typeface="+mn-ea"/>
                <a:cs typeface="+mn-ea"/>
                <a:sym typeface="+mn-lt"/>
              </a:rPr>
              <a:t>）是指在三维场景中，由于物体之间的相互遮挡而导致一些区域比其他区域更暗的效果。</a:t>
            </a:r>
            <a:endParaRPr lang="en-US" sz="1200" b="1" kern="0" dirty="0">
              <a:solidFill>
                <a:schemeClr val="tx1"/>
              </a:solidFill>
              <a:latin typeface="+mn-ea"/>
              <a:cs typeface="+mn-ea"/>
              <a:sym typeface="+mn-lt"/>
            </a:endParaRPr>
          </a:p>
          <a:p>
            <a:pPr>
              <a:lnSpc>
                <a:spcPct val="150000"/>
              </a:lnSpc>
            </a:pPr>
            <a:endParaRPr lang="en-US" sz="1200" b="1" kern="0" dirty="0">
              <a:latin typeface="+mn-ea"/>
              <a:cs typeface="+mn-ea"/>
              <a:sym typeface="+mn-lt"/>
            </a:endParaRPr>
          </a:p>
          <a:p>
            <a:pPr>
              <a:lnSpc>
                <a:spcPct val="150000"/>
              </a:lnSpc>
            </a:pPr>
            <a:r>
              <a:rPr sz="1200" b="1" kern="0" dirty="0" err="1">
                <a:solidFill>
                  <a:schemeClr val="tx1"/>
                </a:solidFill>
                <a:latin typeface="+mn-ea"/>
                <a:cs typeface="+mn-ea"/>
                <a:sym typeface="+mn-lt"/>
              </a:rPr>
              <a:t>屏幕空间环境光遮蔽（Screen</a:t>
            </a:r>
            <a:r>
              <a:rPr sz="1200" b="1" kern="0" dirty="0">
                <a:solidFill>
                  <a:schemeClr val="tx1"/>
                </a:solidFill>
                <a:latin typeface="+mn-ea"/>
                <a:cs typeface="+mn-ea"/>
                <a:sym typeface="+mn-lt"/>
              </a:rPr>
              <a:t> Space Ambient </a:t>
            </a:r>
            <a:r>
              <a:rPr sz="1200" b="1" kern="0" dirty="0" err="1">
                <a:solidFill>
                  <a:schemeClr val="tx1"/>
                </a:solidFill>
                <a:latin typeface="+mn-ea"/>
                <a:cs typeface="+mn-ea"/>
                <a:sym typeface="+mn-lt"/>
              </a:rPr>
              <a:t>Occlusion，SSAO</a:t>
            </a:r>
            <a:r>
              <a:rPr sz="1200" b="1" kern="0" dirty="0">
                <a:solidFill>
                  <a:schemeClr val="tx1"/>
                </a:solidFill>
                <a:latin typeface="+mn-ea"/>
                <a:cs typeface="+mn-ea"/>
                <a:sym typeface="+mn-lt"/>
              </a:rPr>
              <a:t>）</a:t>
            </a:r>
            <a:r>
              <a:rPr lang="zh-CN" altLang="en-US" sz="1200" kern="0" dirty="0">
                <a:latin typeface="+mn-ea"/>
                <a:cs typeface="+mn-ea"/>
                <a:sym typeface="+mn-lt"/>
              </a:rPr>
              <a:t>是</a:t>
            </a:r>
            <a:r>
              <a:rPr sz="1200" kern="0" dirty="0" err="1">
                <a:solidFill>
                  <a:schemeClr val="tx1"/>
                </a:solidFill>
                <a:latin typeface="+mn-ea"/>
                <a:cs typeface="+mn-ea"/>
                <a:sym typeface="+mn-lt"/>
              </a:rPr>
              <a:t>一种用于在计算机图形中实时实现近似环境光遮蔽效果的渲染技术</a:t>
            </a:r>
            <a:r>
              <a:rPr sz="1200" kern="0" dirty="0">
                <a:solidFill>
                  <a:schemeClr val="tx1"/>
                </a:solidFill>
                <a:latin typeface="+mn-ea"/>
                <a:cs typeface="+mn-ea"/>
                <a:sym typeface="+mn-lt"/>
              </a:rPr>
              <a:t>。</a:t>
            </a:r>
            <a:br>
              <a:rPr lang="en-US" sz="1200" kern="0" dirty="0">
                <a:solidFill>
                  <a:schemeClr val="tx1"/>
                </a:solidFill>
                <a:latin typeface="+mn-ea"/>
                <a:cs typeface="+mn-ea"/>
                <a:sym typeface="+mn-lt"/>
              </a:rPr>
            </a:br>
            <a:endParaRPr lang="en-US" sz="1200" kern="0" dirty="0">
              <a:solidFill>
                <a:schemeClr val="tx1"/>
              </a:solidFill>
              <a:latin typeface="+mn-ea"/>
              <a:cs typeface="+mn-ea"/>
              <a:sym typeface="+mn-lt"/>
            </a:endParaRPr>
          </a:p>
          <a:p>
            <a:pPr>
              <a:lnSpc>
                <a:spcPct val="150000"/>
              </a:lnSpc>
            </a:pPr>
            <a:r>
              <a:rPr sz="1200" kern="0" dirty="0">
                <a:solidFill>
                  <a:schemeClr val="tx1"/>
                </a:solidFill>
                <a:latin typeface="+mn-ea"/>
                <a:cs typeface="+mn-ea"/>
                <a:sym typeface="+mn-lt"/>
              </a:rPr>
              <a:t>SSAO</a:t>
            </a:r>
            <a:r>
              <a:rPr lang="en-US" sz="1200" kern="0" dirty="0">
                <a:solidFill>
                  <a:schemeClr val="tx1"/>
                </a:solidFill>
                <a:latin typeface="+mn-ea"/>
                <a:cs typeface="+mn-ea"/>
                <a:sym typeface="+mn-lt"/>
              </a:rPr>
              <a:t> </a:t>
            </a:r>
            <a:r>
              <a:rPr sz="1200" kern="0" dirty="0" err="1">
                <a:solidFill>
                  <a:schemeClr val="tx1"/>
                </a:solidFill>
                <a:latin typeface="+mn-ea"/>
                <a:cs typeface="+mn-ea"/>
                <a:sym typeface="+mn-lt"/>
              </a:rPr>
              <a:t>利用了屏幕空间的深度和法线信息来估计遮蔽因子，然后将其应用于场景中的每个像素，以模拟光线无法到达的区域</a:t>
            </a:r>
            <a:r>
              <a:rPr sz="1200" kern="0" dirty="0">
                <a:solidFill>
                  <a:schemeClr val="tx1"/>
                </a:solidFill>
                <a:latin typeface="+mn-ea"/>
                <a:cs typeface="+mn-ea"/>
                <a:sym typeface="+mn-lt"/>
              </a:rPr>
              <a:t>。</a:t>
            </a:r>
            <a:endParaRPr lang="en-US" sz="1200" kern="0" dirty="0">
              <a:solidFill>
                <a:schemeClr val="tx1"/>
              </a:solidFill>
              <a:latin typeface="+mn-ea"/>
              <a:cs typeface="+mn-ea"/>
              <a:sym typeface="+mn-lt"/>
            </a:endParaRPr>
          </a:p>
          <a:p>
            <a:pPr>
              <a:lnSpc>
                <a:spcPct val="150000"/>
              </a:lnSpc>
            </a:pPr>
            <a:r>
              <a:rPr lang="en-US" sz="1200" kern="0" dirty="0">
                <a:latin typeface="+mn-ea"/>
                <a:cs typeface="+mn-ea"/>
                <a:sym typeface="+mn-lt"/>
              </a:rPr>
              <a:t>SSAO </a:t>
            </a:r>
            <a:r>
              <a:rPr sz="1200" kern="0" dirty="0" err="1">
                <a:solidFill>
                  <a:schemeClr val="tx1"/>
                </a:solidFill>
                <a:latin typeface="+mn-ea"/>
                <a:cs typeface="+mn-ea"/>
                <a:sym typeface="+mn-lt"/>
              </a:rPr>
              <a:t>可以增加场景的真实感和层次感，为渲染结果增添阴影和细节</a:t>
            </a:r>
            <a:r>
              <a:rPr sz="1200" kern="0" dirty="0">
                <a:solidFill>
                  <a:schemeClr val="tx1"/>
                </a:solidFill>
                <a:latin typeface="+mn-ea"/>
                <a:cs typeface="+mn-ea"/>
                <a:sym typeface="+mn-lt"/>
              </a:rPr>
              <a:t>。</a:t>
            </a:r>
          </a:p>
        </p:txBody>
      </p:sp>
      <p:pic>
        <p:nvPicPr>
          <p:cNvPr id="7" name="图片 6">
            <a:extLst>
              <a:ext uri="{FF2B5EF4-FFF2-40B4-BE49-F238E27FC236}">
                <a16:creationId xmlns:a16="http://schemas.microsoft.com/office/drawing/2014/main" id="{E4CA29BC-1EA9-4EE9-1980-939F8FFA0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395" y="3842706"/>
            <a:ext cx="7163209" cy="626440"/>
          </a:xfrm>
          <a:prstGeom prst="rect">
            <a:avLst/>
          </a:prstGeom>
        </p:spPr>
      </p:pic>
    </p:spTree>
    <p:custDataLst>
      <p:tags r:id="rId1"/>
    </p:custDataLst>
    <p:extLst>
      <p:ext uri="{BB962C8B-B14F-4D97-AF65-F5344CB8AC3E}">
        <p14:creationId xmlns:p14="http://schemas.microsoft.com/office/powerpoint/2010/main" val="2721403408"/>
      </p:ext>
    </p:ext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180405" cy="400110"/>
          </a:xfrm>
          <a:prstGeom prst="rect">
            <a:avLst/>
          </a:prstGeom>
        </p:spPr>
        <p:txBody>
          <a:bodyPr wrap="none">
            <a:spAutoFit/>
          </a:bodyPr>
          <a:lstStyle/>
          <a:p>
            <a:pPr>
              <a:lnSpc>
                <a:spcPct val="100000"/>
              </a:lnSpc>
            </a:pPr>
            <a:r>
              <a:rPr lang="zh-CN" altLang="en-US" sz="2000" dirty="0">
                <a:cs typeface="+mn-ea"/>
                <a:sym typeface="+mn-lt"/>
              </a:rPr>
              <a:t>算法原理：</a:t>
            </a:r>
            <a:r>
              <a:rPr lang="en-US" altLang="zh-CN" sz="2000" dirty="0">
                <a:cs typeface="+mn-ea"/>
                <a:sym typeface="+mn-lt"/>
              </a:rPr>
              <a:t>SSDO</a:t>
            </a:r>
            <a:endParaRPr lang="zh-CN" altLang="en-US" sz="2000" dirty="0">
              <a:cs typeface="+mn-ea"/>
              <a:sym typeface="+mn-lt"/>
            </a:endParaRPr>
          </a:p>
        </p:txBody>
      </p:sp>
      <p:sp>
        <p:nvSpPr>
          <p:cNvPr id="3" name="矩形 2">
            <a:extLst>
              <a:ext uri="{FF2B5EF4-FFF2-40B4-BE49-F238E27FC236}">
                <a16:creationId xmlns:a16="http://schemas.microsoft.com/office/drawing/2014/main" id="{F13BEC51-4475-5B60-F241-176714EF369A}"/>
              </a:ext>
            </a:extLst>
          </p:cNvPr>
          <p:cNvSpPr/>
          <p:nvPr/>
        </p:nvSpPr>
        <p:spPr>
          <a:xfrm>
            <a:off x="827584" y="987574"/>
            <a:ext cx="7344816" cy="1998368"/>
          </a:xfrm>
          <a:prstGeom prst="rect">
            <a:avLst/>
          </a:prstGeom>
        </p:spPr>
        <p:txBody>
          <a:bodyPr wrap="square">
            <a:spAutoFit/>
          </a:bodyPr>
          <a:lstStyle/>
          <a:p>
            <a:pPr>
              <a:lnSpc>
                <a:spcPct val="150000"/>
              </a:lnSpc>
            </a:pPr>
            <a:r>
              <a:rPr lang="zh-CN" altLang="en-US" sz="1200" b="1" kern="0" dirty="0">
                <a:latin typeface="+mn-ea"/>
                <a:cs typeface="+mn-ea"/>
                <a:sym typeface="+mn-lt"/>
              </a:rPr>
              <a:t>屏幕空间定向遮蔽（</a:t>
            </a:r>
            <a:r>
              <a:rPr lang="en-US" altLang="zh-CN" sz="1200" b="1" kern="0" dirty="0">
                <a:latin typeface="+mn-ea"/>
                <a:cs typeface="+mn-ea"/>
                <a:sym typeface="+mn-lt"/>
              </a:rPr>
              <a:t>Screen Space Directional Occlusion</a:t>
            </a:r>
            <a:r>
              <a:rPr lang="zh-CN" altLang="en-US" sz="1200" b="1" kern="0" dirty="0">
                <a:latin typeface="+mn-ea"/>
                <a:cs typeface="+mn-ea"/>
                <a:sym typeface="+mn-lt"/>
              </a:rPr>
              <a:t>，</a:t>
            </a:r>
            <a:r>
              <a:rPr lang="en-US" altLang="zh-CN" sz="1200" b="1" kern="0" dirty="0">
                <a:latin typeface="+mn-ea"/>
                <a:cs typeface="+mn-ea"/>
                <a:sym typeface="+mn-lt"/>
              </a:rPr>
              <a:t> SSDO</a:t>
            </a:r>
            <a:r>
              <a:rPr lang="zh-CN" altLang="en-US" sz="1200" b="1" kern="0" dirty="0">
                <a:latin typeface="+mn-ea"/>
                <a:cs typeface="+mn-ea"/>
                <a:sym typeface="+mn-lt"/>
              </a:rPr>
              <a:t>）</a:t>
            </a:r>
            <a:r>
              <a:rPr lang="zh-CN" altLang="en-US" sz="1200" kern="0" dirty="0">
                <a:latin typeface="+mn-ea"/>
                <a:cs typeface="+mn-ea"/>
                <a:sym typeface="+mn-lt"/>
              </a:rPr>
              <a:t>是一种用于近似全局光照效果的技术。</a:t>
            </a:r>
            <a:endParaRPr lang="en-US" altLang="zh-CN" sz="1200" kern="0" dirty="0">
              <a:latin typeface="+mn-ea"/>
              <a:cs typeface="+mn-ea"/>
              <a:sym typeface="+mn-lt"/>
            </a:endParaRPr>
          </a:p>
          <a:p>
            <a:pPr>
              <a:lnSpc>
                <a:spcPct val="150000"/>
              </a:lnSpc>
            </a:pPr>
            <a:endParaRPr lang="en-US" altLang="zh-CN" sz="1200" kern="0" dirty="0">
              <a:latin typeface="+mn-ea"/>
              <a:cs typeface="+mn-ea"/>
              <a:sym typeface="+mn-lt"/>
            </a:endParaRPr>
          </a:p>
          <a:p>
            <a:pPr>
              <a:lnSpc>
                <a:spcPct val="150000"/>
              </a:lnSpc>
            </a:pPr>
            <a:r>
              <a:rPr lang="zh-CN" altLang="en-US" sz="1200" kern="0" dirty="0">
                <a:latin typeface="+mn-ea"/>
                <a:cs typeface="+mn-ea"/>
                <a:sym typeface="+mn-lt"/>
              </a:rPr>
              <a:t>全局光照是指考虑光线在场景中的间接反射和遮挡效果，从而产生更真实的光照效果。</a:t>
            </a:r>
            <a:endParaRPr lang="en-US" altLang="zh-CN" sz="1200" kern="0" dirty="0">
              <a:latin typeface="+mn-ea"/>
              <a:cs typeface="+mn-ea"/>
              <a:sym typeface="+mn-lt"/>
            </a:endParaRPr>
          </a:p>
          <a:p>
            <a:pPr>
              <a:lnSpc>
                <a:spcPct val="150000"/>
              </a:lnSpc>
            </a:pPr>
            <a:endParaRPr lang="en-US" altLang="zh-CN" sz="1200" kern="0" dirty="0">
              <a:latin typeface="+mn-ea"/>
              <a:cs typeface="+mn-ea"/>
              <a:sym typeface="+mn-lt"/>
            </a:endParaRPr>
          </a:p>
          <a:p>
            <a:pPr>
              <a:lnSpc>
                <a:spcPct val="150000"/>
              </a:lnSpc>
            </a:pPr>
            <a:r>
              <a:rPr lang="en-US" altLang="zh-CN" sz="1200" kern="0" dirty="0">
                <a:latin typeface="+mn-ea"/>
                <a:cs typeface="+mn-ea"/>
                <a:sym typeface="+mn-lt"/>
              </a:rPr>
              <a:t>SSDO</a:t>
            </a:r>
            <a:r>
              <a:rPr lang="zh-CN" altLang="en-US" sz="1200" kern="0" dirty="0">
                <a:latin typeface="+mn-ea"/>
                <a:cs typeface="+mn-ea"/>
                <a:sym typeface="+mn-lt"/>
              </a:rPr>
              <a:t>通过在屏幕空间中对光线进行追踪来估计间接光的影响，并将其应用于场景中的每个像素。这样可以增强渲染结果中的阴影、反射和亮度变化，使场景看起来更加真实。</a:t>
            </a:r>
          </a:p>
        </p:txBody>
      </p:sp>
      <p:pic>
        <p:nvPicPr>
          <p:cNvPr id="5" name="图片 4">
            <a:extLst>
              <a:ext uri="{FF2B5EF4-FFF2-40B4-BE49-F238E27FC236}">
                <a16:creationId xmlns:a16="http://schemas.microsoft.com/office/drawing/2014/main" id="{57FDCB4D-AB9F-57FB-7076-3B8854B4831E}"/>
              </a:ext>
            </a:extLst>
          </p:cNvPr>
          <p:cNvPicPr>
            <a:picLocks noChangeAspect="1"/>
          </p:cNvPicPr>
          <p:nvPr/>
        </p:nvPicPr>
        <p:blipFill>
          <a:blip r:embed="rId4"/>
          <a:stretch>
            <a:fillRect/>
          </a:stretch>
        </p:blipFill>
        <p:spPr>
          <a:xfrm>
            <a:off x="1907704" y="3307284"/>
            <a:ext cx="4997704" cy="716414"/>
          </a:xfrm>
          <a:prstGeom prst="rect">
            <a:avLst/>
          </a:prstGeom>
        </p:spPr>
      </p:pic>
      <p:pic>
        <p:nvPicPr>
          <p:cNvPr id="4" name="图片 3">
            <a:extLst>
              <a:ext uri="{FF2B5EF4-FFF2-40B4-BE49-F238E27FC236}">
                <a16:creationId xmlns:a16="http://schemas.microsoft.com/office/drawing/2014/main" id="{9C8815B8-725C-EB67-D623-A4259481046E}"/>
              </a:ext>
            </a:extLst>
          </p:cNvPr>
          <p:cNvPicPr>
            <a:picLocks noChangeAspect="1"/>
          </p:cNvPicPr>
          <p:nvPr/>
        </p:nvPicPr>
        <p:blipFill rotWithShape="1">
          <a:blip r:embed="rId5"/>
          <a:srcRect l="1250" t="-7906" r="-1250" b="7906"/>
          <a:stretch/>
        </p:blipFill>
        <p:spPr>
          <a:xfrm>
            <a:off x="1532711" y="3845968"/>
            <a:ext cx="6056050" cy="910796"/>
          </a:xfrm>
          <a:prstGeom prst="rect">
            <a:avLst/>
          </a:prstGeom>
        </p:spPr>
      </p:pic>
    </p:spTree>
    <p:custDataLst>
      <p:tags r:id="rId1"/>
    </p:custDataLst>
    <p:extLst>
      <p:ext uri="{BB962C8B-B14F-4D97-AF65-F5344CB8AC3E}">
        <p14:creationId xmlns:p14="http://schemas.microsoft.com/office/powerpoint/2010/main" val="3892802392"/>
      </p:ext>
    </p:ext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14908" y="2187030"/>
            <a:ext cx="732893" cy="769441"/>
          </a:xfrm>
          <a:prstGeom prst="rect">
            <a:avLst/>
          </a:prstGeom>
        </p:spPr>
        <p:txBody>
          <a:bodyPr wrap="none">
            <a:spAutoFit/>
          </a:bodyPr>
          <a:lstStyle/>
          <a:p>
            <a:pPr algn="ctr"/>
            <a:r>
              <a:rPr lang="zh-CN" altLang="en-US" sz="4400" dirty="0">
                <a:latin typeface="+mn-ea"/>
              </a:rPr>
              <a:t>0</a:t>
            </a:r>
            <a:r>
              <a:rPr lang="en-US" altLang="zh-CN" sz="4400" dirty="0">
                <a:latin typeface="+mn-ea"/>
              </a:rPr>
              <a:t>2</a:t>
            </a:r>
            <a:endParaRPr lang="zh-CN" altLang="en-US" sz="4400" dirty="0">
              <a:latin typeface="+mn-ea"/>
            </a:endParaRPr>
          </a:p>
        </p:txBody>
      </p:sp>
      <p:sp>
        <p:nvSpPr>
          <p:cNvPr id="11" name="矩形 23"/>
          <p:cNvSpPr>
            <a:spLocks noChangeArrowheads="1"/>
          </p:cNvSpPr>
          <p:nvPr/>
        </p:nvSpPr>
        <p:spPr bwMode="auto">
          <a:xfrm>
            <a:off x="2339752" y="2168914"/>
            <a:ext cx="2618166" cy="460375"/>
          </a:xfrm>
          <a:prstGeom prst="rect">
            <a:avLst/>
          </a:prstGeom>
          <a:noFill/>
          <a:ln>
            <a:noFill/>
          </a:ln>
        </p:spPr>
        <p:txBody>
          <a:bodyPr wrap="square">
            <a:spAutoFit/>
          </a:bodyPr>
          <a:lstStyle/>
          <a:p>
            <a:r>
              <a:rPr lang="zh-CN" altLang="en-US" sz="2400" dirty="0">
                <a:latin typeface="+mn-ea"/>
                <a:cs typeface="+mn-ea"/>
              </a:rPr>
              <a:t>工程实现</a:t>
            </a:r>
          </a:p>
        </p:txBody>
      </p:sp>
      <p:sp>
        <p:nvSpPr>
          <p:cNvPr id="13" name="矩形 12"/>
          <p:cNvSpPr/>
          <p:nvPr/>
        </p:nvSpPr>
        <p:spPr>
          <a:xfrm>
            <a:off x="2339752" y="2569604"/>
            <a:ext cx="5544616" cy="247015"/>
          </a:xfrm>
          <a:prstGeom prst="rect">
            <a:avLst/>
          </a:prstGeom>
        </p:spPr>
        <p:txBody>
          <a:bodyPr wrap="square">
            <a:spAutoFit/>
          </a:bodyPr>
          <a:lstStyle/>
          <a:p>
            <a:pPr>
              <a:lnSpc>
                <a:spcPct val="127000"/>
              </a:lnSpc>
            </a:pPr>
            <a:r>
              <a:rPr lang="en-US" altLang="zh-CN" sz="800" dirty="0">
                <a:solidFill>
                  <a:schemeClr val="tx1">
                    <a:lumMod val="65000"/>
                    <a:lumOff val="35000"/>
                  </a:schemeClr>
                </a:solidFill>
                <a:latin typeface="+mn-ea"/>
                <a:cs typeface="+mn-ea"/>
              </a:rPr>
              <a:t>Enginnering Realization</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016760" cy="398780"/>
          </a:xfrm>
          <a:prstGeom prst="rect">
            <a:avLst/>
          </a:prstGeom>
        </p:spPr>
        <p:txBody>
          <a:bodyPr wrap="none">
            <a:spAutoFit/>
          </a:bodyPr>
          <a:lstStyle/>
          <a:p>
            <a:pPr>
              <a:lnSpc>
                <a:spcPct val="100000"/>
              </a:lnSpc>
            </a:pPr>
            <a:r>
              <a:rPr lang="en-US" altLang="zh-CN" sz="2000" dirty="0">
                <a:cs typeface="+mn-ea"/>
                <a:sym typeface="+mn-lt"/>
              </a:rPr>
              <a:t>Opengl</a:t>
            </a:r>
            <a:r>
              <a:rPr lang="zh-CN" altLang="en-US" sz="2000" dirty="0">
                <a:cs typeface="+mn-ea"/>
                <a:sym typeface="+mn-lt"/>
              </a:rPr>
              <a:t>渲染过程</a:t>
            </a:r>
          </a:p>
        </p:txBody>
      </p:sp>
      <p:cxnSp>
        <p:nvCxnSpPr>
          <p:cNvPr id="32" name="直接连接符 31"/>
          <p:cNvCxnSpPr/>
          <p:nvPr/>
        </p:nvCxnSpPr>
        <p:spPr>
          <a:xfrm>
            <a:off x="879467" y="2574726"/>
            <a:ext cx="7238726" cy="0"/>
          </a:xfrm>
          <a:prstGeom prst="line">
            <a:avLst/>
          </a:prstGeom>
          <a:noFill/>
          <a:ln w="9525" cap="flat" cmpd="sng" algn="ctr">
            <a:solidFill>
              <a:schemeClr val="accent1"/>
            </a:solidFill>
            <a:prstDash val="solid"/>
          </a:ln>
          <a:effectLst/>
        </p:spPr>
      </p:cxnSp>
      <p:sp>
        <p:nvSpPr>
          <p:cNvPr id="33" name="椭圆 32"/>
          <p:cNvSpPr/>
          <p:nvPr/>
        </p:nvSpPr>
        <p:spPr>
          <a:xfrm>
            <a:off x="145217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dirty="0">
              <a:solidFill>
                <a:schemeClr val="tx1">
                  <a:lumMod val="65000"/>
                  <a:lumOff val="35000"/>
                </a:schemeClr>
              </a:solidFill>
              <a:cs typeface="+mn-ea"/>
              <a:sym typeface="+mn-lt"/>
            </a:endParaRPr>
          </a:p>
        </p:txBody>
      </p:sp>
      <p:sp>
        <p:nvSpPr>
          <p:cNvPr id="34" name="椭圆 33"/>
          <p:cNvSpPr/>
          <p:nvPr/>
        </p:nvSpPr>
        <p:spPr>
          <a:xfrm>
            <a:off x="343239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5" name="椭圆 34"/>
          <p:cNvSpPr/>
          <p:nvPr/>
        </p:nvSpPr>
        <p:spPr>
          <a:xfrm>
            <a:off x="541261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6" name="椭圆 35"/>
          <p:cNvSpPr/>
          <p:nvPr/>
        </p:nvSpPr>
        <p:spPr>
          <a:xfrm>
            <a:off x="739283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37" name="矩形 36"/>
          <p:cNvSpPr/>
          <p:nvPr/>
        </p:nvSpPr>
        <p:spPr>
          <a:xfrm>
            <a:off x="363037" y="2913785"/>
            <a:ext cx="2448272" cy="304571"/>
          </a:xfrm>
          <a:prstGeom prst="rect">
            <a:avLst/>
          </a:prstGeom>
        </p:spPr>
        <p:txBody>
          <a:bodyPr wrap="square">
            <a:spAutoFit/>
          </a:bodyPr>
          <a:lstStyle/>
          <a:p>
            <a:pPr algn="ctr">
              <a:lnSpc>
                <a:spcPct val="127000"/>
              </a:lnSpc>
            </a:pPr>
            <a:r>
              <a:rPr lang="zh-CN" altLang="en-US" sz="1200" dirty="0">
                <a:solidFill>
                  <a:schemeClr val="tx2">
                    <a:lumMod val="95000"/>
                    <a:lumOff val="5000"/>
                  </a:schemeClr>
                </a:solidFill>
                <a:cs typeface="+mn-ea"/>
                <a:sym typeface="+mn-lt"/>
              </a:rPr>
              <a:t>将几何、颜色等纹理信息缓冲</a:t>
            </a:r>
          </a:p>
        </p:txBody>
      </p:sp>
      <p:sp>
        <p:nvSpPr>
          <p:cNvPr id="38" name="矩形 37"/>
          <p:cNvSpPr/>
          <p:nvPr/>
        </p:nvSpPr>
        <p:spPr>
          <a:xfrm>
            <a:off x="2343257" y="3363838"/>
            <a:ext cx="2448272" cy="304571"/>
          </a:xfrm>
          <a:prstGeom prst="rect">
            <a:avLst/>
          </a:prstGeom>
        </p:spPr>
        <p:txBody>
          <a:bodyPr wrap="square">
            <a:spAutoFit/>
          </a:bodyPr>
          <a:lstStyle/>
          <a:p>
            <a:pPr algn="ctr">
              <a:lnSpc>
                <a:spcPct val="127000"/>
              </a:lnSpc>
            </a:pPr>
            <a:r>
              <a:rPr lang="zh-CN" altLang="en-US" sz="1200" dirty="0">
                <a:solidFill>
                  <a:schemeClr val="tx2">
                    <a:lumMod val="95000"/>
                    <a:lumOff val="5000"/>
                  </a:schemeClr>
                </a:solidFill>
                <a:cs typeface="+mn-ea"/>
                <a:sym typeface="+mn-lt"/>
              </a:rPr>
              <a:t>根据位置计算直接光</a:t>
            </a:r>
          </a:p>
        </p:txBody>
      </p:sp>
      <p:sp>
        <p:nvSpPr>
          <p:cNvPr id="39" name="矩形 38"/>
          <p:cNvSpPr/>
          <p:nvPr/>
        </p:nvSpPr>
        <p:spPr>
          <a:xfrm>
            <a:off x="4355976" y="2915692"/>
            <a:ext cx="2448272" cy="304571"/>
          </a:xfrm>
          <a:prstGeom prst="rect">
            <a:avLst/>
          </a:prstGeom>
        </p:spPr>
        <p:txBody>
          <a:bodyPr wrap="square">
            <a:spAutoFit/>
          </a:bodyPr>
          <a:lstStyle/>
          <a:p>
            <a:pPr algn="ctr">
              <a:lnSpc>
                <a:spcPct val="127000"/>
              </a:lnSpc>
            </a:pPr>
            <a:r>
              <a:rPr lang="zh-CN" altLang="en-US" sz="1200" dirty="0">
                <a:solidFill>
                  <a:schemeClr val="tx2">
                    <a:lumMod val="95000"/>
                    <a:lumOff val="5000"/>
                  </a:schemeClr>
                </a:solidFill>
                <a:cs typeface="+mn-ea"/>
                <a:sym typeface="+mn-lt"/>
              </a:rPr>
              <a:t>处理环境中二次反射的间接光</a:t>
            </a:r>
          </a:p>
        </p:txBody>
      </p:sp>
      <p:sp>
        <p:nvSpPr>
          <p:cNvPr id="40" name="矩形 39"/>
          <p:cNvSpPr/>
          <p:nvPr/>
        </p:nvSpPr>
        <p:spPr>
          <a:xfrm>
            <a:off x="6303697" y="3363838"/>
            <a:ext cx="2448272" cy="304571"/>
          </a:xfrm>
          <a:prstGeom prst="rect">
            <a:avLst/>
          </a:prstGeom>
        </p:spPr>
        <p:txBody>
          <a:bodyPr wrap="square">
            <a:spAutoFit/>
          </a:bodyPr>
          <a:lstStyle/>
          <a:p>
            <a:pPr algn="ctr">
              <a:lnSpc>
                <a:spcPct val="127000"/>
              </a:lnSpc>
            </a:pPr>
            <a:r>
              <a:rPr lang="zh-CN" altLang="en-US" sz="1200" dirty="0">
                <a:solidFill>
                  <a:schemeClr val="tx2">
                    <a:lumMod val="95000"/>
                    <a:lumOff val="5000"/>
                  </a:schemeClr>
                </a:solidFill>
                <a:cs typeface="+mn-ea"/>
                <a:sym typeface="+mn-lt"/>
              </a:rPr>
              <a:t>使用</a:t>
            </a:r>
            <a:r>
              <a:rPr lang="en-US" altLang="zh-CN" sz="1200" dirty="0">
                <a:solidFill>
                  <a:schemeClr val="tx2">
                    <a:lumMod val="95000"/>
                    <a:lumOff val="5000"/>
                  </a:schemeClr>
                </a:solidFill>
                <a:cs typeface="+mn-ea"/>
                <a:sym typeface="+mn-lt"/>
              </a:rPr>
              <a:t>Blinn-Phong</a:t>
            </a:r>
            <a:r>
              <a:rPr lang="zh-CN" altLang="en-US" sz="1200" dirty="0">
                <a:solidFill>
                  <a:schemeClr val="tx2">
                    <a:lumMod val="95000"/>
                    <a:lumOff val="5000"/>
                  </a:schemeClr>
                </a:solidFill>
                <a:cs typeface="+mn-ea"/>
                <a:sym typeface="+mn-lt"/>
              </a:rPr>
              <a:t>反射模型融合</a:t>
            </a:r>
          </a:p>
        </p:txBody>
      </p:sp>
      <p:sp>
        <p:nvSpPr>
          <p:cNvPr id="41" name="文本框 40"/>
          <p:cNvSpPr txBox="1"/>
          <p:nvPr/>
        </p:nvSpPr>
        <p:spPr>
          <a:xfrm>
            <a:off x="1119496" y="1834103"/>
            <a:ext cx="935355" cy="299085"/>
          </a:xfrm>
          <a:prstGeom prst="rect">
            <a:avLst/>
          </a:prstGeom>
          <a:noFill/>
        </p:spPr>
        <p:txBody>
          <a:bodyPr wrap="none" rtlCol="0">
            <a:spAutoFit/>
          </a:bodyPr>
          <a:lstStyle/>
          <a:p>
            <a:pPr algn="just"/>
            <a:r>
              <a:rPr lang="en-US" altLang="zh-CN" sz="1350" dirty="0">
                <a:solidFill>
                  <a:schemeClr val="tx2">
                    <a:lumMod val="95000"/>
                    <a:lumOff val="5000"/>
                  </a:schemeClr>
                </a:solidFill>
                <a:cs typeface="+mn-ea"/>
                <a:sym typeface="+mn-lt"/>
              </a:rPr>
              <a:t>Geometry</a:t>
            </a:r>
          </a:p>
        </p:txBody>
      </p:sp>
      <p:sp>
        <p:nvSpPr>
          <p:cNvPr id="42" name="文本框 41"/>
          <p:cNvSpPr txBox="1"/>
          <p:nvPr/>
        </p:nvSpPr>
        <p:spPr>
          <a:xfrm>
            <a:off x="3042566" y="1834103"/>
            <a:ext cx="1049655" cy="299085"/>
          </a:xfrm>
          <a:prstGeom prst="rect">
            <a:avLst/>
          </a:prstGeom>
          <a:noFill/>
        </p:spPr>
        <p:txBody>
          <a:bodyPr wrap="none" rtlCol="0">
            <a:spAutoFit/>
          </a:bodyPr>
          <a:lstStyle/>
          <a:p>
            <a:pPr algn="just"/>
            <a:r>
              <a:rPr lang="en-US" altLang="zh-CN" sz="1350" dirty="0">
                <a:solidFill>
                  <a:schemeClr val="tx2">
                    <a:lumMod val="95000"/>
                    <a:lumOff val="5000"/>
                  </a:schemeClr>
                </a:solidFill>
                <a:cs typeface="+mn-ea"/>
                <a:sym typeface="+mn-lt"/>
              </a:rPr>
              <a:t>Direct Light</a:t>
            </a:r>
          </a:p>
        </p:txBody>
      </p:sp>
      <p:sp>
        <p:nvSpPr>
          <p:cNvPr id="43" name="文本框 42"/>
          <p:cNvSpPr txBox="1"/>
          <p:nvPr/>
        </p:nvSpPr>
        <p:spPr>
          <a:xfrm>
            <a:off x="4965636" y="1834103"/>
            <a:ext cx="1163955" cy="299085"/>
          </a:xfrm>
          <a:prstGeom prst="rect">
            <a:avLst/>
          </a:prstGeom>
          <a:noFill/>
        </p:spPr>
        <p:txBody>
          <a:bodyPr wrap="none" rtlCol="0">
            <a:spAutoFit/>
          </a:bodyPr>
          <a:lstStyle/>
          <a:p>
            <a:pPr algn="just"/>
            <a:r>
              <a:rPr lang="en-US" altLang="zh-CN" sz="1350" dirty="0">
                <a:solidFill>
                  <a:schemeClr val="tx2">
                    <a:lumMod val="95000"/>
                    <a:lumOff val="5000"/>
                  </a:schemeClr>
                </a:solidFill>
                <a:cs typeface="+mn-ea"/>
                <a:sym typeface="+mn-lt"/>
              </a:rPr>
              <a:t>Indirect Light</a:t>
            </a:r>
          </a:p>
        </p:txBody>
      </p:sp>
      <p:sp>
        <p:nvSpPr>
          <p:cNvPr id="44" name="文本框 43"/>
          <p:cNvSpPr txBox="1"/>
          <p:nvPr/>
        </p:nvSpPr>
        <p:spPr>
          <a:xfrm>
            <a:off x="7093493" y="1834103"/>
            <a:ext cx="868680" cy="299085"/>
          </a:xfrm>
          <a:prstGeom prst="rect">
            <a:avLst/>
          </a:prstGeom>
          <a:noFill/>
        </p:spPr>
        <p:txBody>
          <a:bodyPr wrap="none" rtlCol="0">
            <a:spAutoFit/>
          </a:bodyPr>
          <a:lstStyle/>
          <a:p>
            <a:pPr algn="just"/>
            <a:r>
              <a:rPr lang="en-US" altLang="zh-CN" sz="1350" dirty="0">
                <a:solidFill>
                  <a:schemeClr val="tx2">
                    <a:lumMod val="95000"/>
                    <a:lumOff val="5000"/>
                  </a:schemeClr>
                </a:solidFill>
                <a:cs typeface="+mn-ea"/>
                <a:sym typeface="+mn-lt"/>
              </a:rPr>
              <a:t>Combine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180405" cy="400110"/>
          </a:xfrm>
          <a:prstGeom prst="rect">
            <a:avLst/>
          </a:prstGeom>
        </p:spPr>
        <p:txBody>
          <a:bodyPr wrap="none">
            <a:spAutoFit/>
          </a:bodyPr>
          <a:lstStyle/>
          <a:p>
            <a:pPr>
              <a:lnSpc>
                <a:spcPct val="100000"/>
              </a:lnSpc>
            </a:pPr>
            <a:r>
              <a:rPr lang="zh-CN" altLang="en-US" sz="2000" dirty="0">
                <a:cs typeface="+mn-ea"/>
                <a:sym typeface="+mn-lt"/>
              </a:rPr>
              <a:t>工程实现：</a:t>
            </a:r>
            <a:r>
              <a:rPr lang="en-US" altLang="zh-CN" sz="2000" dirty="0">
                <a:cs typeface="+mn-ea"/>
                <a:sym typeface="+mn-lt"/>
              </a:rPr>
              <a:t>SSAO</a:t>
            </a:r>
          </a:p>
        </p:txBody>
      </p:sp>
      <p:grpSp>
        <p:nvGrpSpPr>
          <p:cNvPr id="3" name="组合 2"/>
          <p:cNvGrpSpPr/>
          <p:nvPr/>
        </p:nvGrpSpPr>
        <p:grpSpPr>
          <a:xfrm>
            <a:off x="811913" y="1066218"/>
            <a:ext cx="691967" cy="567146"/>
            <a:chOff x="4293010" y="2759847"/>
            <a:chExt cx="922622" cy="756194"/>
          </a:xfrm>
        </p:grpSpPr>
        <p:grpSp>
          <p:nvGrpSpPr>
            <p:cNvPr id="4" name="组合 3"/>
            <p:cNvGrpSpPr/>
            <p:nvPr/>
          </p:nvGrpSpPr>
          <p:grpSpPr>
            <a:xfrm>
              <a:off x="4293010" y="2759847"/>
              <a:ext cx="922622" cy="756194"/>
              <a:chOff x="5165994" y="1680635"/>
              <a:chExt cx="922622" cy="756194"/>
            </a:xfrm>
          </p:grpSpPr>
          <p:sp>
            <p:nvSpPr>
              <p:cNvPr id="6" name="矩形 5"/>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7" name="直角三角形 6"/>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5" name="文本框 4"/>
            <p:cNvSpPr txBox="1"/>
            <p:nvPr/>
          </p:nvSpPr>
          <p:spPr>
            <a:xfrm>
              <a:off x="4349225" y="2845556"/>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01</a:t>
              </a:r>
              <a:endParaRPr lang="zh-CN" altLang="en-US" sz="2400" dirty="0">
                <a:solidFill>
                  <a:schemeClr val="bg1"/>
                </a:solidFill>
                <a:latin typeface="+mn-ea"/>
                <a:cs typeface="+mn-ea"/>
                <a:sym typeface="Arial" panose="020B0604020202020204" pitchFamily="34" charset="0"/>
              </a:endParaRPr>
            </a:p>
          </p:txBody>
        </p:sp>
      </p:grpSp>
      <p:grpSp>
        <p:nvGrpSpPr>
          <p:cNvPr id="8" name="组合 7"/>
          <p:cNvGrpSpPr/>
          <p:nvPr/>
        </p:nvGrpSpPr>
        <p:grpSpPr>
          <a:xfrm>
            <a:off x="801507" y="1964767"/>
            <a:ext cx="691967" cy="567146"/>
            <a:chOff x="4293010" y="4523186"/>
            <a:chExt cx="922622" cy="756194"/>
          </a:xfrm>
        </p:grpSpPr>
        <p:grpSp>
          <p:nvGrpSpPr>
            <p:cNvPr id="9" name="组合 8"/>
            <p:cNvGrpSpPr/>
            <p:nvPr/>
          </p:nvGrpSpPr>
          <p:grpSpPr>
            <a:xfrm>
              <a:off x="4293010" y="4523186"/>
              <a:ext cx="922622" cy="756194"/>
              <a:chOff x="5165994" y="1680635"/>
              <a:chExt cx="922622" cy="756194"/>
            </a:xfrm>
          </p:grpSpPr>
          <p:sp>
            <p:nvSpPr>
              <p:cNvPr id="12" name="矩形 11"/>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3" name="直角三角形 12"/>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0" name="文本框 9"/>
            <p:cNvSpPr txBox="1"/>
            <p:nvPr/>
          </p:nvSpPr>
          <p:spPr>
            <a:xfrm>
              <a:off x="4349225"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02</a:t>
              </a:r>
              <a:endParaRPr lang="zh-CN" altLang="en-US" sz="2400" dirty="0">
                <a:solidFill>
                  <a:schemeClr val="bg1"/>
                </a:solidFill>
                <a:latin typeface="+mn-ea"/>
                <a:cs typeface="+mn-ea"/>
                <a:sym typeface="Arial" panose="020B0604020202020204" pitchFamily="34" charset="0"/>
              </a:endParaRPr>
            </a:p>
          </p:txBody>
        </p:sp>
      </p:grpSp>
      <p:grpSp>
        <p:nvGrpSpPr>
          <p:cNvPr id="14" name="组合 13"/>
          <p:cNvGrpSpPr/>
          <p:nvPr/>
        </p:nvGrpSpPr>
        <p:grpSpPr>
          <a:xfrm>
            <a:off x="800200" y="2868841"/>
            <a:ext cx="691967" cy="567146"/>
            <a:chOff x="8077932" y="2759847"/>
            <a:chExt cx="922622" cy="756194"/>
          </a:xfrm>
        </p:grpSpPr>
        <p:grpSp>
          <p:nvGrpSpPr>
            <p:cNvPr id="15" name="组合 14"/>
            <p:cNvGrpSpPr/>
            <p:nvPr/>
          </p:nvGrpSpPr>
          <p:grpSpPr>
            <a:xfrm>
              <a:off x="8077932" y="2759847"/>
              <a:ext cx="922622" cy="756194"/>
              <a:chOff x="5165994" y="1680635"/>
              <a:chExt cx="922622" cy="756194"/>
            </a:xfrm>
          </p:grpSpPr>
          <p:sp>
            <p:nvSpPr>
              <p:cNvPr id="17" name="矩形 16"/>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8" name="直角三角形 17"/>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6" name="文本框 15"/>
            <p:cNvSpPr txBox="1"/>
            <p:nvPr/>
          </p:nvSpPr>
          <p:spPr>
            <a:xfrm>
              <a:off x="8134147" y="2845556"/>
              <a:ext cx="643765"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03</a:t>
              </a:r>
              <a:endParaRPr lang="zh-CN" altLang="en-US" sz="2400" dirty="0">
                <a:solidFill>
                  <a:schemeClr val="bg1"/>
                </a:solidFill>
                <a:latin typeface="+mn-ea"/>
                <a:cs typeface="+mn-ea"/>
                <a:sym typeface="Arial" panose="020B0604020202020204" pitchFamily="34" charset="0"/>
              </a:endParaRPr>
            </a:p>
          </p:txBody>
        </p:sp>
      </p:grpSp>
      <p:grpSp>
        <p:nvGrpSpPr>
          <p:cNvPr id="19" name="组合 18"/>
          <p:cNvGrpSpPr/>
          <p:nvPr/>
        </p:nvGrpSpPr>
        <p:grpSpPr>
          <a:xfrm>
            <a:off x="800200" y="3766786"/>
            <a:ext cx="691967" cy="567146"/>
            <a:chOff x="8077932" y="4523186"/>
            <a:chExt cx="922622" cy="756194"/>
          </a:xfrm>
        </p:grpSpPr>
        <p:grpSp>
          <p:nvGrpSpPr>
            <p:cNvPr id="20" name="组合 19"/>
            <p:cNvGrpSpPr/>
            <p:nvPr/>
          </p:nvGrpSpPr>
          <p:grpSpPr>
            <a:xfrm>
              <a:off x="8077932" y="4523186"/>
              <a:ext cx="922622" cy="756194"/>
              <a:chOff x="5165994" y="1680635"/>
              <a:chExt cx="922622" cy="756194"/>
            </a:xfrm>
          </p:grpSpPr>
          <p:sp>
            <p:nvSpPr>
              <p:cNvPr id="22" name="矩形 21"/>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23" name="直角三角形 22"/>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21" name="文本框 20"/>
            <p:cNvSpPr txBox="1"/>
            <p:nvPr/>
          </p:nvSpPr>
          <p:spPr>
            <a:xfrm>
              <a:off x="8134147"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04</a:t>
              </a:r>
              <a:endParaRPr lang="zh-CN" altLang="en-US" sz="2400" dirty="0">
                <a:solidFill>
                  <a:schemeClr val="bg1"/>
                </a:solidFill>
                <a:latin typeface="+mn-ea"/>
                <a:cs typeface="+mn-ea"/>
                <a:sym typeface="Arial" panose="020B0604020202020204" pitchFamily="34" charset="0"/>
              </a:endParaRPr>
            </a:p>
          </p:txBody>
        </p:sp>
      </p:grpSp>
      <p:sp>
        <p:nvSpPr>
          <p:cNvPr id="29" name="文本框 26"/>
          <p:cNvSpPr txBox="1">
            <a:spLocks noChangeArrowheads="1"/>
          </p:cNvSpPr>
          <p:nvPr/>
        </p:nvSpPr>
        <p:spPr bwMode="auto">
          <a:xfrm>
            <a:off x="1736606" y="1040998"/>
            <a:ext cx="6939850" cy="515526"/>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屏幕空间法线</a:t>
            </a:r>
            <a:r>
              <a:rPr lang="zh-CN" altLang="en-US" sz="1350" dirty="0">
                <a:solidFill>
                  <a:schemeClr val="tx2">
                    <a:lumMod val="95000"/>
                    <a:lumOff val="5000"/>
                  </a:schemeClr>
                </a:solidFill>
                <a:latin typeface="+mn-ea"/>
                <a:cs typeface="+mn-ea"/>
              </a:rPr>
              <a:t>：</a:t>
            </a:r>
            <a:r>
              <a:rPr lang="zh-CN" altLang="en-US" sz="1400" dirty="0">
                <a:solidFill>
                  <a:schemeClr val="tx2">
                    <a:lumMod val="95000"/>
                    <a:lumOff val="5000"/>
                  </a:schemeClr>
                </a:solidFill>
                <a:cs typeface="+mn-ea"/>
                <a:sym typeface="+mn-lt"/>
              </a:rPr>
              <a:t>采用</a:t>
            </a:r>
            <a:r>
              <a:rPr lang="en-US" altLang="zh-CN" sz="1400" dirty="0" err="1">
                <a:solidFill>
                  <a:schemeClr val="tx2">
                    <a:lumMod val="95000"/>
                    <a:lumOff val="5000"/>
                  </a:schemeClr>
                </a:solidFill>
                <a:cs typeface="+mn-ea"/>
                <a:sym typeface="+mn-lt"/>
              </a:rPr>
              <a:t>assimp</a:t>
            </a:r>
            <a:r>
              <a:rPr lang="zh-CN" altLang="en-US" sz="1400" dirty="0">
                <a:solidFill>
                  <a:schemeClr val="tx2">
                    <a:lumMod val="95000"/>
                    <a:lumOff val="5000"/>
                  </a:schemeClr>
                </a:solidFill>
                <a:cs typeface="+mn-ea"/>
                <a:sym typeface="+mn-lt"/>
              </a:rPr>
              <a:t>库</a:t>
            </a:r>
            <a:r>
              <a:rPr lang="en-US" altLang="zh-CN" sz="1400" dirty="0">
                <a:solidFill>
                  <a:schemeClr val="tx2">
                    <a:lumMod val="95000"/>
                    <a:lumOff val="5000"/>
                  </a:schemeClr>
                </a:solidFill>
                <a:cs typeface="+mn-ea"/>
                <a:sym typeface="+mn-lt"/>
              </a:rPr>
              <a:t>load obj</a:t>
            </a:r>
            <a:r>
              <a:rPr lang="zh-CN" altLang="en-US" sz="1400" dirty="0">
                <a:solidFill>
                  <a:schemeClr val="tx2">
                    <a:lumMod val="95000"/>
                    <a:lumOff val="5000"/>
                  </a:schemeClr>
                </a:solidFill>
                <a:cs typeface="+mn-ea"/>
                <a:sym typeface="+mn-lt"/>
              </a:rPr>
              <a:t>模型，可以从几何模型的顶点数据中直接获取。</a:t>
            </a:r>
          </a:p>
          <a:p>
            <a:endParaRPr lang="zh-CN" altLang="en-US" sz="1350" dirty="0">
              <a:solidFill>
                <a:schemeClr val="tx2">
                  <a:lumMod val="95000"/>
                  <a:lumOff val="5000"/>
                </a:schemeClr>
              </a:solidFill>
              <a:latin typeface="+mn-ea"/>
              <a:cs typeface="+mn-ea"/>
            </a:endParaRPr>
          </a:p>
        </p:txBody>
      </p:sp>
      <p:sp>
        <p:nvSpPr>
          <p:cNvPr id="2" name="文本框 26">
            <a:extLst>
              <a:ext uri="{FF2B5EF4-FFF2-40B4-BE49-F238E27FC236}">
                <a16:creationId xmlns:a16="http://schemas.microsoft.com/office/drawing/2014/main" id="{E6D0A4ED-7C06-4F68-F542-5E18CF33D12E}"/>
              </a:ext>
            </a:extLst>
          </p:cNvPr>
          <p:cNvSpPr txBox="1">
            <a:spLocks noChangeArrowheads="1"/>
          </p:cNvSpPr>
          <p:nvPr/>
        </p:nvSpPr>
        <p:spPr bwMode="auto">
          <a:xfrm>
            <a:off x="1726200" y="1964767"/>
            <a:ext cx="6939850" cy="507831"/>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屏幕空间位置</a:t>
            </a:r>
            <a:r>
              <a:rPr lang="zh-CN" altLang="en-US" sz="1350" dirty="0">
                <a:solidFill>
                  <a:schemeClr val="tx2">
                    <a:lumMod val="95000"/>
                    <a:lumOff val="5000"/>
                  </a:schemeClr>
                </a:solidFill>
                <a:latin typeface="+mn-ea"/>
                <a:cs typeface="+mn-ea"/>
              </a:rPr>
              <a:t>：为了计算遮蔽因子，需要获取每个像素点的屏幕空间位置。通过将场景中的顶点位置转换为剪裁空间，并进行透视除法来实现。</a:t>
            </a:r>
            <a:endParaRPr lang="zh-CN" altLang="en-US" sz="1400" dirty="0">
              <a:solidFill>
                <a:schemeClr val="tx2">
                  <a:lumMod val="95000"/>
                  <a:lumOff val="5000"/>
                </a:schemeClr>
              </a:solidFill>
              <a:cs typeface="+mn-ea"/>
              <a:sym typeface="+mn-lt"/>
            </a:endParaRPr>
          </a:p>
        </p:txBody>
      </p:sp>
      <p:sp>
        <p:nvSpPr>
          <p:cNvPr id="36" name="文本框 26">
            <a:extLst>
              <a:ext uri="{FF2B5EF4-FFF2-40B4-BE49-F238E27FC236}">
                <a16:creationId xmlns:a16="http://schemas.microsoft.com/office/drawing/2014/main" id="{0AC973CA-B2AD-8DAC-75A6-F6131C402A6A}"/>
              </a:ext>
            </a:extLst>
          </p:cNvPr>
          <p:cNvSpPr txBox="1">
            <a:spLocks noChangeArrowheads="1"/>
          </p:cNvSpPr>
          <p:nvPr/>
        </p:nvSpPr>
        <p:spPr bwMode="auto">
          <a:xfrm>
            <a:off x="1736606" y="2844604"/>
            <a:ext cx="6939850" cy="715581"/>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遮蔽因子计算</a:t>
            </a:r>
            <a:r>
              <a:rPr lang="zh-CN" altLang="en-US" sz="1350" dirty="0">
                <a:solidFill>
                  <a:schemeClr val="tx2">
                    <a:lumMod val="95000"/>
                    <a:lumOff val="5000"/>
                  </a:schemeClr>
                </a:solidFill>
                <a:latin typeface="+mn-ea"/>
                <a:cs typeface="+mn-ea"/>
              </a:rPr>
              <a:t>：为了模拟环境光遮蔽，使用一个采样核采样一些点。对于每个样本点，我们从深度缓冲区中获取其对应的深度值，并将其转换为屏幕空间位置。然后，将该位置与当前像素的位置进行比较。</a:t>
            </a:r>
          </a:p>
        </p:txBody>
      </p:sp>
      <p:sp>
        <p:nvSpPr>
          <p:cNvPr id="37" name="文本框 26">
            <a:extLst>
              <a:ext uri="{FF2B5EF4-FFF2-40B4-BE49-F238E27FC236}">
                <a16:creationId xmlns:a16="http://schemas.microsoft.com/office/drawing/2014/main" id="{8D861683-3B77-86BD-3394-B972B58D30E3}"/>
              </a:ext>
            </a:extLst>
          </p:cNvPr>
          <p:cNvSpPr txBox="1">
            <a:spLocks noChangeArrowheads="1"/>
          </p:cNvSpPr>
          <p:nvPr/>
        </p:nvSpPr>
        <p:spPr bwMode="auto">
          <a:xfrm>
            <a:off x="1724893" y="3737013"/>
            <a:ext cx="6939850" cy="507831"/>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最终渲染</a:t>
            </a:r>
            <a:r>
              <a:rPr lang="zh-CN" altLang="en-US" sz="1350" dirty="0">
                <a:solidFill>
                  <a:schemeClr val="tx2">
                    <a:lumMod val="95000"/>
                    <a:lumOff val="5000"/>
                  </a:schemeClr>
                </a:solidFill>
                <a:latin typeface="+mn-ea"/>
                <a:cs typeface="+mn-ea"/>
              </a:rPr>
              <a:t>：将遮蔽因子与全局光照和环境光的强度进行混合，从而增加场景中的阴影和细节，提供更真实的渲染效果。</a:t>
            </a:r>
          </a:p>
        </p:txBody>
      </p:sp>
    </p:spTree>
    <p:custDataLst>
      <p:tags r:id="rId1"/>
    </p:custDataLst>
    <p:extLst>
      <p:ext uri="{BB962C8B-B14F-4D97-AF65-F5344CB8AC3E}">
        <p14:creationId xmlns:p14="http://schemas.microsoft.com/office/powerpoint/2010/main" val="3017731272"/>
      </p:ext>
    </p:ext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8427" y="237877"/>
            <a:ext cx="2194832" cy="400110"/>
          </a:xfrm>
          <a:prstGeom prst="rect">
            <a:avLst/>
          </a:prstGeom>
        </p:spPr>
        <p:txBody>
          <a:bodyPr wrap="none">
            <a:spAutoFit/>
          </a:bodyPr>
          <a:lstStyle/>
          <a:p>
            <a:pPr>
              <a:lnSpc>
                <a:spcPct val="100000"/>
              </a:lnSpc>
            </a:pPr>
            <a:r>
              <a:rPr lang="zh-CN" altLang="en-US" sz="2000" dirty="0">
                <a:cs typeface="+mn-ea"/>
                <a:sym typeface="+mn-lt"/>
              </a:rPr>
              <a:t>工程实现：</a:t>
            </a:r>
            <a:r>
              <a:rPr lang="en-US" altLang="zh-CN" sz="2000" dirty="0">
                <a:cs typeface="+mn-ea"/>
                <a:sym typeface="+mn-lt"/>
              </a:rPr>
              <a:t>SSDO</a:t>
            </a:r>
          </a:p>
        </p:txBody>
      </p:sp>
      <p:grpSp>
        <p:nvGrpSpPr>
          <p:cNvPr id="3" name="组合 2"/>
          <p:cNvGrpSpPr/>
          <p:nvPr/>
        </p:nvGrpSpPr>
        <p:grpSpPr>
          <a:xfrm>
            <a:off x="811913" y="1066218"/>
            <a:ext cx="691967" cy="567146"/>
            <a:chOff x="4293010" y="2759847"/>
            <a:chExt cx="922622" cy="756194"/>
          </a:xfrm>
        </p:grpSpPr>
        <p:grpSp>
          <p:nvGrpSpPr>
            <p:cNvPr id="4" name="组合 3"/>
            <p:cNvGrpSpPr/>
            <p:nvPr/>
          </p:nvGrpSpPr>
          <p:grpSpPr>
            <a:xfrm>
              <a:off x="4293010" y="2759847"/>
              <a:ext cx="922622" cy="756194"/>
              <a:chOff x="5165994" y="1680635"/>
              <a:chExt cx="922622" cy="756194"/>
            </a:xfrm>
          </p:grpSpPr>
          <p:sp>
            <p:nvSpPr>
              <p:cNvPr id="6" name="矩形 5"/>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7" name="直角三角形 6"/>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5" name="文本框 4"/>
            <p:cNvSpPr txBox="1"/>
            <p:nvPr/>
          </p:nvSpPr>
          <p:spPr>
            <a:xfrm>
              <a:off x="4349225" y="2845556"/>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01</a:t>
              </a:r>
              <a:endParaRPr lang="zh-CN" altLang="en-US" sz="2400" dirty="0">
                <a:solidFill>
                  <a:schemeClr val="bg1"/>
                </a:solidFill>
                <a:latin typeface="+mn-ea"/>
                <a:cs typeface="+mn-ea"/>
                <a:sym typeface="Arial" panose="020B0604020202020204" pitchFamily="34" charset="0"/>
              </a:endParaRPr>
            </a:p>
          </p:txBody>
        </p:sp>
      </p:grpSp>
      <p:grpSp>
        <p:nvGrpSpPr>
          <p:cNvPr id="8" name="组合 7"/>
          <p:cNvGrpSpPr/>
          <p:nvPr/>
        </p:nvGrpSpPr>
        <p:grpSpPr>
          <a:xfrm>
            <a:off x="801507" y="1964767"/>
            <a:ext cx="691967" cy="567146"/>
            <a:chOff x="4293010" y="4523186"/>
            <a:chExt cx="922622" cy="756194"/>
          </a:xfrm>
        </p:grpSpPr>
        <p:grpSp>
          <p:nvGrpSpPr>
            <p:cNvPr id="9" name="组合 8"/>
            <p:cNvGrpSpPr/>
            <p:nvPr/>
          </p:nvGrpSpPr>
          <p:grpSpPr>
            <a:xfrm>
              <a:off x="4293010" y="4523186"/>
              <a:ext cx="922622" cy="756194"/>
              <a:chOff x="5165994" y="1680635"/>
              <a:chExt cx="922622" cy="756194"/>
            </a:xfrm>
          </p:grpSpPr>
          <p:sp>
            <p:nvSpPr>
              <p:cNvPr id="12" name="矩形 11"/>
              <p:cNvSpPr/>
              <p:nvPr/>
            </p:nvSpPr>
            <p:spPr>
              <a:xfrm>
                <a:off x="5165994" y="1680635"/>
                <a:ext cx="756194" cy="75619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3" name="直角三角形 12"/>
              <p:cNvSpPr/>
              <p:nvPr/>
            </p:nvSpPr>
            <p:spPr>
              <a:xfrm rot="5400000">
                <a:off x="5922188" y="1680635"/>
                <a:ext cx="166428" cy="16642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0" name="文本框 9"/>
            <p:cNvSpPr txBox="1"/>
            <p:nvPr/>
          </p:nvSpPr>
          <p:spPr>
            <a:xfrm>
              <a:off x="4349225"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02</a:t>
              </a:r>
              <a:endParaRPr lang="zh-CN" altLang="en-US" sz="2400" dirty="0">
                <a:solidFill>
                  <a:schemeClr val="bg1"/>
                </a:solidFill>
                <a:latin typeface="+mn-ea"/>
                <a:cs typeface="+mn-ea"/>
                <a:sym typeface="Arial" panose="020B0604020202020204" pitchFamily="34" charset="0"/>
              </a:endParaRPr>
            </a:p>
          </p:txBody>
        </p:sp>
      </p:grpSp>
      <p:grpSp>
        <p:nvGrpSpPr>
          <p:cNvPr id="14" name="组合 13"/>
          <p:cNvGrpSpPr/>
          <p:nvPr/>
        </p:nvGrpSpPr>
        <p:grpSpPr>
          <a:xfrm>
            <a:off x="800200" y="2868841"/>
            <a:ext cx="691967" cy="567146"/>
            <a:chOff x="8077932" y="2759847"/>
            <a:chExt cx="922622" cy="756194"/>
          </a:xfrm>
        </p:grpSpPr>
        <p:grpSp>
          <p:nvGrpSpPr>
            <p:cNvPr id="15" name="组合 14"/>
            <p:cNvGrpSpPr/>
            <p:nvPr/>
          </p:nvGrpSpPr>
          <p:grpSpPr>
            <a:xfrm>
              <a:off x="8077932" y="2759847"/>
              <a:ext cx="922622" cy="756194"/>
              <a:chOff x="5165994" y="1680635"/>
              <a:chExt cx="922622" cy="756194"/>
            </a:xfrm>
          </p:grpSpPr>
          <p:sp>
            <p:nvSpPr>
              <p:cNvPr id="17" name="矩形 16"/>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18" name="直角三角形 17"/>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16" name="文本框 15"/>
            <p:cNvSpPr txBox="1"/>
            <p:nvPr/>
          </p:nvSpPr>
          <p:spPr>
            <a:xfrm>
              <a:off x="8134147" y="2845556"/>
              <a:ext cx="643765"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03</a:t>
              </a:r>
              <a:endParaRPr lang="zh-CN" altLang="en-US" sz="2400" dirty="0">
                <a:solidFill>
                  <a:schemeClr val="bg1"/>
                </a:solidFill>
                <a:latin typeface="+mn-ea"/>
                <a:cs typeface="+mn-ea"/>
                <a:sym typeface="Arial" panose="020B0604020202020204" pitchFamily="34" charset="0"/>
              </a:endParaRPr>
            </a:p>
          </p:txBody>
        </p:sp>
      </p:grpSp>
      <p:grpSp>
        <p:nvGrpSpPr>
          <p:cNvPr id="19" name="组合 18"/>
          <p:cNvGrpSpPr/>
          <p:nvPr/>
        </p:nvGrpSpPr>
        <p:grpSpPr>
          <a:xfrm>
            <a:off x="800200" y="3766786"/>
            <a:ext cx="691967" cy="567146"/>
            <a:chOff x="8077932" y="4523186"/>
            <a:chExt cx="922622" cy="756194"/>
          </a:xfrm>
        </p:grpSpPr>
        <p:grpSp>
          <p:nvGrpSpPr>
            <p:cNvPr id="20" name="组合 19"/>
            <p:cNvGrpSpPr/>
            <p:nvPr/>
          </p:nvGrpSpPr>
          <p:grpSpPr>
            <a:xfrm>
              <a:off x="8077932" y="4523186"/>
              <a:ext cx="922622" cy="756194"/>
              <a:chOff x="5165994" y="1680635"/>
              <a:chExt cx="922622" cy="756194"/>
            </a:xfrm>
          </p:grpSpPr>
          <p:sp>
            <p:nvSpPr>
              <p:cNvPr id="22" name="矩形 21"/>
              <p:cNvSpPr/>
              <p:nvPr/>
            </p:nvSpPr>
            <p:spPr>
              <a:xfrm>
                <a:off x="5165994" y="1680635"/>
                <a:ext cx="756194" cy="75619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sp>
            <p:nvSpPr>
              <p:cNvPr id="23" name="直角三角形 22"/>
              <p:cNvSpPr/>
              <p:nvPr/>
            </p:nvSpPr>
            <p:spPr>
              <a:xfrm rot="5400000">
                <a:off x="5922188" y="1680635"/>
                <a:ext cx="166428" cy="166428"/>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n-ea"/>
                  <a:cs typeface="+mn-ea"/>
                  <a:sym typeface="Arial" panose="020B0604020202020204" pitchFamily="34" charset="0"/>
                </a:endParaRPr>
              </a:p>
            </p:txBody>
          </p:sp>
        </p:grpSp>
        <p:sp>
          <p:nvSpPr>
            <p:cNvPr id="21" name="文本框 20"/>
            <p:cNvSpPr txBox="1"/>
            <p:nvPr/>
          </p:nvSpPr>
          <p:spPr>
            <a:xfrm>
              <a:off x="8134147" y="4608895"/>
              <a:ext cx="643766" cy="615553"/>
            </a:xfrm>
            <a:prstGeom prst="rect">
              <a:avLst/>
            </a:prstGeom>
            <a:noFill/>
          </p:spPr>
          <p:txBody>
            <a:bodyPr wrap="none" rtlCol="0">
              <a:spAutoFit/>
            </a:bodyPr>
            <a:lstStyle/>
            <a:p>
              <a:pPr algn="ctr"/>
              <a:r>
                <a:rPr lang="en-US" altLang="zh-CN" sz="2400" dirty="0">
                  <a:solidFill>
                    <a:schemeClr val="bg1"/>
                  </a:solidFill>
                  <a:latin typeface="+mn-ea"/>
                  <a:cs typeface="+mn-ea"/>
                  <a:sym typeface="Arial" panose="020B0604020202020204" pitchFamily="34" charset="0"/>
                </a:rPr>
                <a:t>04</a:t>
              </a:r>
              <a:endParaRPr lang="zh-CN" altLang="en-US" sz="2400" dirty="0">
                <a:solidFill>
                  <a:schemeClr val="bg1"/>
                </a:solidFill>
                <a:latin typeface="+mn-ea"/>
                <a:cs typeface="+mn-ea"/>
                <a:sym typeface="Arial" panose="020B0604020202020204" pitchFamily="34" charset="0"/>
              </a:endParaRPr>
            </a:p>
          </p:txBody>
        </p:sp>
      </p:grpSp>
      <p:sp>
        <p:nvSpPr>
          <p:cNvPr id="29" name="文本框 26"/>
          <p:cNvSpPr txBox="1">
            <a:spLocks noChangeArrowheads="1"/>
          </p:cNvSpPr>
          <p:nvPr/>
        </p:nvSpPr>
        <p:spPr bwMode="auto">
          <a:xfrm>
            <a:off x="1736606" y="1040998"/>
            <a:ext cx="6939850" cy="307777"/>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屏幕空间法线和位置</a:t>
            </a:r>
            <a:r>
              <a:rPr lang="zh-CN" altLang="en-US" sz="1350" dirty="0">
                <a:solidFill>
                  <a:schemeClr val="tx2">
                    <a:lumMod val="95000"/>
                    <a:lumOff val="5000"/>
                  </a:schemeClr>
                </a:solidFill>
                <a:latin typeface="+mn-ea"/>
                <a:cs typeface="+mn-ea"/>
              </a:rPr>
              <a:t>：</a:t>
            </a:r>
            <a:r>
              <a:rPr lang="zh-CN" altLang="en-US" sz="1400" dirty="0">
                <a:solidFill>
                  <a:schemeClr val="tx2">
                    <a:lumMod val="95000"/>
                    <a:lumOff val="5000"/>
                  </a:schemeClr>
                </a:solidFill>
                <a:cs typeface="+mn-ea"/>
                <a:sym typeface="+mn-lt"/>
              </a:rPr>
              <a:t>同</a:t>
            </a:r>
            <a:r>
              <a:rPr lang="en-US" altLang="zh-CN" sz="1400" dirty="0">
                <a:solidFill>
                  <a:schemeClr val="tx2">
                    <a:lumMod val="95000"/>
                    <a:lumOff val="5000"/>
                  </a:schemeClr>
                </a:solidFill>
                <a:cs typeface="+mn-ea"/>
                <a:sym typeface="+mn-lt"/>
              </a:rPr>
              <a:t> SSAO</a:t>
            </a:r>
            <a:r>
              <a:rPr lang="zh-CN" altLang="en-US" sz="1400" dirty="0">
                <a:solidFill>
                  <a:schemeClr val="tx2">
                    <a:lumMod val="95000"/>
                    <a:lumOff val="5000"/>
                  </a:schemeClr>
                </a:solidFill>
                <a:cs typeface="+mn-ea"/>
                <a:sym typeface="+mn-lt"/>
              </a:rPr>
              <a:t>。</a:t>
            </a:r>
            <a:endParaRPr lang="zh-CN" altLang="en-US" sz="1350" dirty="0">
              <a:solidFill>
                <a:schemeClr val="tx2">
                  <a:lumMod val="95000"/>
                  <a:lumOff val="5000"/>
                </a:schemeClr>
              </a:solidFill>
              <a:latin typeface="+mn-ea"/>
              <a:cs typeface="+mn-ea"/>
            </a:endParaRPr>
          </a:p>
        </p:txBody>
      </p:sp>
      <p:sp>
        <p:nvSpPr>
          <p:cNvPr id="2" name="文本框 26">
            <a:extLst>
              <a:ext uri="{FF2B5EF4-FFF2-40B4-BE49-F238E27FC236}">
                <a16:creationId xmlns:a16="http://schemas.microsoft.com/office/drawing/2014/main" id="{E6D0A4ED-7C06-4F68-F542-5E18CF33D12E}"/>
              </a:ext>
            </a:extLst>
          </p:cNvPr>
          <p:cNvSpPr txBox="1">
            <a:spLocks noChangeArrowheads="1"/>
          </p:cNvSpPr>
          <p:nvPr/>
        </p:nvSpPr>
        <p:spPr bwMode="auto">
          <a:xfrm>
            <a:off x="1726200" y="1964767"/>
            <a:ext cx="6939850" cy="715581"/>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光线追踪与采样</a:t>
            </a:r>
            <a:r>
              <a:rPr lang="zh-CN" altLang="en-US" sz="1350" dirty="0">
                <a:solidFill>
                  <a:schemeClr val="tx2">
                    <a:lumMod val="95000"/>
                    <a:lumOff val="5000"/>
                  </a:schemeClr>
                </a:solidFill>
                <a:latin typeface="+mn-ea"/>
                <a:cs typeface="+mn-ea"/>
              </a:rPr>
              <a:t>：</a:t>
            </a:r>
            <a:r>
              <a:rPr lang="en-US" altLang="zh-CN" sz="1350" dirty="0">
                <a:solidFill>
                  <a:schemeClr val="tx2">
                    <a:lumMod val="95000"/>
                    <a:lumOff val="5000"/>
                  </a:schemeClr>
                </a:solidFill>
                <a:cs typeface="+mn-ea"/>
                <a:sym typeface="+mn-lt"/>
              </a:rPr>
              <a:t>SSDO</a:t>
            </a:r>
            <a:r>
              <a:rPr lang="zh-CN" altLang="en-US" sz="1350" dirty="0">
                <a:solidFill>
                  <a:schemeClr val="tx2">
                    <a:lumMod val="95000"/>
                    <a:lumOff val="5000"/>
                  </a:schemeClr>
                </a:solidFill>
                <a:cs typeface="+mn-ea"/>
                <a:sym typeface="+mn-lt"/>
              </a:rPr>
              <a:t>使用屏幕空间的法线和位置信息，进行一次光线追踪。在光线追踪过程中，</a:t>
            </a:r>
            <a:r>
              <a:rPr lang="en-US" altLang="zh-CN" sz="1350" dirty="0">
                <a:solidFill>
                  <a:schemeClr val="tx2">
                    <a:lumMod val="95000"/>
                    <a:lumOff val="5000"/>
                  </a:schemeClr>
                </a:solidFill>
                <a:cs typeface="+mn-ea"/>
                <a:sym typeface="+mn-lt"/>
              </a:rPr>
              <a:t>SSDO</a:t>
            </a:r>
            <a:r>
              <a:rPr lang="zh-CN" altLang="en-US" sz="1350" dirty="0">
                <a:solidFill>
                  <a:schemeClr val="tx2">
                    <a:lumMod val="95000"/>
                    <a:lumOff val="5000"/>
                  </a:schemeClr>
                </a:solidFill>
                <a:cs typeface="+mn-ea"/>
                <a:sym typeface="+mn-lt"/>
              </a:rPr>
              <a:t>会在屏幕空间周围采样多个样本点。对于每个样本点，它会获取其屏幕空间位置，并根据该位置重新构建射线。</a:t>
            </a:r>
          </a:p>
        </p:txBody>
      </p:sp>
      <p:sp>
        <p:nvSpPr>
          <p:cNvPr id="36" name="文本框 26">
            <a:extLst>
              <a:ext uri="{FF2B5EF4-FFF2-40B4-BE49-F238E27FC236}">
                <a16:creationId xmlns:a16="http://schemas.microsoft.com/office/drawing/2014/main" id="{0AC973CA-B2AD-8DAC-75A6-F6131C402A6A}"/>
              </a:ext>
            </a:extLst>
          </p:cNvPr>
          <p:cNvSpPr txBox="1">
            <a:spLocks noChangeArrowheads="1"/>
          </p:cNvSpPr>
          <p:nvPr/>
        </p:nvSpPr>
        <p:spPr bwMode="auto">
          <a:xfrm>
            <a:off x="1736606" y="2844604"/>
            <a:ext cx="6939850" cy="510909"/>
          </a:xfrm>
          <a:prstGeom prst="rect">
            <a:avLst/>
          </a:prstGeom>
          <a:noFill/>
          <a:ln w="9525">
            <a:noFill/>
            <a:miter lim="800000"/>
          </a:ln>
        </p:spPr>
        <p:txBody>
          <a:bodyPr wrap="square">
            <a:spAutoFit/>
          </a:bodyPr>
          <a:lstStyle/>
          <a:p>
            <a:r>
              <a:rPr lang="zh-CN" altLang="en-US" sz="1360" b="1" dirty="0">
                <a:solidFill>
                  <a:schemeClr val="tx2">
                    <a:lumMod val="95000"/>
                    <a:lumOff val="5000"/>
                  </a:schemeClr>
                </a:solidFill>
                <a:latin typeface="+mn-ea"/>
                <a:cs typeface="+mn-ea"/>
              </a:rPr>
              <a:t>遮挡测试</a:t>
            </a:r>
            <a:r>
              <a:rPr lang="zh-CN" altLang="en-US" sz="1360" dirty="0">
                <a:solidFill>
                  <a:schemeClr val="tx2">
                    <a:lumMod val="95000"/>
                    <a:lumOff val="5000"/>
                  </a:schemeClr>
                </a:solidFill>
                <a:latin typeface="+mn-ea"/>
                <a:cs typeface="+mn-ea"/>
              </a:rPr>
              <a:t>：</a:t>
            </a:r>
            <a:r>
              <a:rPr lang="zh-CN" altLang="en-US" sz="1360" dirty="0">
                <a:solidFill>
                  <a:schemeClr val="tx2">
                    <a:lumMod val="95000"/>
                    <a:lumOff val="5000"/>
                  </a:schemeClr>
                </a:solidFill>
                <a:cs typeface="+mn-ea"/>
                <a:sym typeface="+mn-lt"/>
              </a:rPr>
              <a:t>通过将重构的射线与场景中的几何数据进行相交测试，检测射线是否遇到遮挡物。</a:t>
            </a:r>
          </a:p>
        </p:txBody>
      </p:sp>
      <p:sp>
        <p:nvSpPr>
          <p:cNvPr id="37" name="文本框 26">
            <a:extLst>
              <a:ext uri="{FF2B5EF4-FFF2-40B4-BE49-F238E27FC236}">
                <a16:creationId xmlns:a16="http://schemas.microsoft.com/office/drawing/2014/main" id="{8D861683-3B77-86BD-3394-B972B58D30E3}"/>
              </a:ext>
            </a:extLst>
          </p:cNvPr>
          <p:cNvSpPr txBox="1">
            <a:spLocks noChangeArrowheads="1"/>
          </p:cNvSpPr>
          <p:nvPr/>
        </p:nvSpPr>
        <p:spPr bwMode="auto">
          <a:xfrm>
            <a:off x="1724893" y="3737013"/>
            <a:ext cx="6939850" cy="507831"/>
          </a:xfrm>
          <a:prstGeom prst="rect">
            <a:avLst/>
          </a:prstGeom>
          <a:noFill/>
          <a:ln w="9525">
            <a:noFill/>
            <a:miter lim="800000"/>
          </a:ln>
        </p:spPr>
        <p:txBody>
          <a:bodyPr wrap="square">
            <a:spAutoFit/>
          </a:bodyPr>
          <a:lstStyle/>
          <a:p>
            <a:r>
              <a:rPr lang="zh-CN" altLang="en-US" sz="1350" b="1" dirty="0">
                <a:solidFill>
                  <a:schemeClr val="tx2">
                    <a:lumMod val="95000"/>
                    <a:lumOff val="5000"/>
                  </a:schemeClr>
                </a:solidFill>
                <a:latin typeface="+mn-ea"/>
                <a:cs typeface="+mn-ea"/>
              </a:rPr>
              <a:t>遮挡因子</a:t>
            </a:r>
            <a:r>
              <a:rPr lang="zh-CN" altLang="en-US" sz="1350" dirty="0">
                <a:solidFill>
                  <a:schemeClr val="tx2">
                    <a:lumMod val="95000"/>
                    <a:lumOff val="5000"/>
                  </a:schemeClr>
                </a:solidFill>
                <a:latin typeface="+mn-ea"/>
                <a:cs typeface="+mn-ea"/>
              </a:rPr>
              <a:t>：通过比较与遮挡物相交的样本点和未相交的样本点，可以计算出一个遮挡因子。</a:t>
            </a:r>
            <a:endParaRPr lang="en-US" altLang="zh-CN" sz="1350" dirty="0">
              <a:solidFill>
                <a:schemeClr val="tx2">
                  <a:lumMod val="95000"/>
                  <a:lumOff val="5000"/>
                </a:schemeClr>
              </a:solidFill>
              <a:latin typeface="+mn-ea"/>
              <a:cs typeface="+mn-ea"/>
            </a:endParaRPr>
          </a:p>
          <a:p>
            <a:r>
              <a:rPr lang="zh-CN" altLang="en-US" sz="1350" dirty="0">
                <a:solidFill>
                  <a:schemeClr val="tx2">
                    <a:lumMod val="95000"/>
                    <a:lumOff val="5000"/>
                  </a:schemeClr>
                </a:solidFill>
                <a:latin typeface="+mn-ea"/>
                <a:cs typeface="+mn-ea"/>
              </a:rPr>
              <a:t>遮挡因子可应用于场景的最终渲染。</a:t>
            </a:r>
          </a:p>
        </p:txBody>
      </p:sp>
    </p:spTree>
    <p:custDataLst>
      <p:tags r:id="rId1"/>
    </p:custDataLst>
    <p:extLst>
      <p:ext uri="{BB962C8B-B14F-4D97-AF65-F5344CB8AC3E}">
        <p14:creationId xmlns:p14="http://schemas.microsoft.com/office/powerpoint/2010/main" val="3525700192"/>
      </p:ext>
    </p:extLst>
  </p:cSld>
  <p:clrMapOvr>
    <a:masterClrMapping/>
  </p:clrMapOvr>
  <mc:AlternateContent xmlns:mc="http://schemas.openxmlformats.org/markup-compatibility/2006" xmlns:p14="http://schemas.microsoft.com/office/powerpoint/2010/main">
    <mc:Choice Requires="p14">
      <p:transition spd="slow" p14:dur="800" advTm="5000">
        <p14:flythrough/>
      </p:transition>
    </mc:Choice>
    <mc:Fallback xmlns="">
      <p:transition spd="slow"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10.xml><?xml version="1.0" encoding="utf-8"?>
<p:tagLst xmlns:a="http://schemas.openxmlformats.org/drawingml/2006/main" xmlns:r="http://schemas.openxmlformats.org/officeDocument/2006/relationships" xmlns:p="http://schemas.openxmlformats.org/presentationml/2006/main">
  <p:tag name="TIMING" val="|0.2|2.2|1.7|1.1"/>
</p:tagLst>
</file>

<file path=ppt/tags/tag11.xml><?xml version="1.0" encoding="utf-8"?>
<p:tagLst xmlns:a="http://schemas.openxmlformats.org/drawingml/2006/main" xmlns:r="http://schemas.openxmlformats.org/officeDocument/2006/relationships" xmlns:p="http://schemas.openxmlformats.org/presentationml/2006/main">
  <p:tag name="TIMING" val="|0.2|2.2|1.7|1.1"/>
</p:tagLst>
</file>

<file path=ppt/tags/tag12.xml><?xml version="1.0" encoding="utf-8"?>
<p:tagLst xmlns:a="http://schemas.openxmlformats.org/drawingml/2006/main" xmlns:r="http://schemas.openxmlformats.org/officeDocument/2006/relationships" xmlns:p="http://schemas.openxmlformats.org/presentationml/2006/main">
  <p:tag name="TIMING" val="|0.2|2.2|1.7|1.1"/>
</p:tagLst>
</file>

<file path=ppt/tags/tag13.xml><?xml version="1.0" encoding="utf-8"?>
<p:tagLst xmlns:a="http://schemas.openxmlformats.org/drawingml/2006/main" xmlns:r="http://schemas.openxmlformats.org/officeDocument/2006/relationships" xmlns:p="http://schemas.openxmlformats.org/presentationml/2006/main">
  <p:tag name="TIMING" val="|0.2|2.2|1.7|1.1"/>
</p:tagLst>
</file>

<file path=ppt/tags/tag14.xml><?xml version="1.0" encoding="utf-8"?>
<p:tagLst xmlns:a="http://schemas.openxmlformats.org/drawingml/2006/main" xmlns:r="http://schemas.openxmlformats.org/officeDocument/2006/relationships" xmlns:p="http://schemas.openxmlformats.org/presentationml/2006/main">
  <p:tag name="TIMING" val="|0.2|2.2|1.7|1.1"/>
</p:tagLst>
</file>

<file path=ppt/tags/tag15.xml><?xml version="1.0" encoding="utf-8"?>
<p:tagLst xmlns:a="http://schemas.openxmlformats.org/drawingml/2006/main" xmlns:r="http://schemas.openxmlformats.org/officeDocument/2006/relationships" xmlns:p="http://schemas.openxmlformats.org/presentationml/2006/main">
  <p:tag name="TIMING" val="|0.2|2.2|1.7|1.1"/>
</p:tagLst>
</file>

<file path=ppt/tags/tag16.xml><?xml version="1.0" encoding="utf-8"?>
<p:tagLst xmlns:a="http://schemas.openxmlformats.org/drawingml/2006/main" xmlns:r="http://schemas.openxmlformats.org/officeDocument/2006/relationships" xmlns:p="http://schemas.openxmlformats.org/presentationml/2006/main">
  <p:tag name="TIMING" val="|0.2|2.2|1.7|1.1"/>
</p:tagLst>
</file>

<file path=ppt/tags/tag17.xml><?xml version="1.0" encoding="utf-8"?>
<p:tagLst xmlns:a="http://schemas.openxmlformats.org/drawingml/2006/main" xmlns:r="http://schemas.openxmlformats.org/officeDocument/2006/relationships" xmlns:p="http://schemas.openxmlformats.org/presentationml/2006/main">
  <p:tag name="TIMING" val="|0.2|2.2|1.7|1.1"/>
</p:tagLst>
</file>

<file path=ppt/tags/tag18.xml><?xml version="1.0" encoding="utf-8"?>
<p:tagLst xmlns:a="http://schemas.openxmlformats.org/drawingml/2006/main" xmlns:r="http://schemas.openxmlformats.org/officeDocument/2006/relationships" xmlns:p="http://schemas.openxmlformats.org/presentationml/2006/main">
  <p:tag name="TIMING" val="|0.2|2.2|1.7|1.1"/>
</p:tagLst>
</file>

<file path=ppt/tags/tag2.xml><?xml version="1.0" encoding="utf-8"?>
<p:tagLst xmlns:a="http://schemas.openxmlformats.org/drawingml/2006/main" xmlns:r="http://schemas.openxmlformats.org/officeDocument/2006/relationships" xmlns:p="http://schemas.openxmlformats.org/presentationml/2006/main">
  <p:tag name="TIMING" val="|0.2|2.2|1.7|1.1"/>
</p:tagLst>
</file>

<file path=ppt/tags/tag3.xml><?xml version="1.0" encoding="utf-8"?>
<p:tagLst xmlns:a="http://schemas.openxmlformats.org/drawingml/2006/main" xmlns:r="http://schemas.openxmlformats.org/officeDocument/2006/relationships" xmlns:p="http://schemas.openxmlformats.org/presentationml/2006/main">
  <p:tag name="TIMING" val="|0.2|2.2|1.7|1.1"/>
</p:tagLst>
</file>

<file path=ppt/tags/tag4.xml><?xml version="1.0" encoding="utf-8"?>
<p:tagLst xmlns:a="http://schemas.openxmlformats.org/drawingml/2006/main" xmlns:r="http://schemas.openxmlformats.org/officeDocument/2006/relationships" xmlns:p="http://schemas.openxmlformats.org/presentationml/2006/main">
  <p:tag name="TIMING" val="|0.2|2.2|1.7|1.1"/>
</p:tagLst>
</file>

<file path=ppt/tags/tag5.xml><?xml version="1.0" encoding="utf-8"?>
<p:tagLst xmlns:a="http://schemas.openxmlformats.org/drawingml/2006/main" xmlns:r="http://schemas.openxmlformats.org/officeDocument/2006/relationships" xmlns:p="http://schemas.openxmlformats.org/presentationml/2006/main">
  <p:tag name="TIMING" val="|0.2|2.2|1.7|1.1"/>
</p:tagLst>
</file>

<file path=ppt/tags/tag6.xml><?xml version="1.0" encoding="utf-8"?>
<p:tagLst xmlns:a="http://schemas.openxmlformats.org/drawingml/2006/main" xmlns:r="http://schemas.openxmlformats.org/officeDocument/2006/relationships" xmlns:p="http://schemas.openxmlformats.org/presentationml/2006/main">
  <p:tag name="TIMING" val="|0.2|2.2|1.7|1.1"/>
</p:tagLst>
</file>

<file path=ppt/tags/tag7.xml><?xml version="1.0" encoding="utf-8"?>
<p:tagLst xmlns:a="http://schemas.openxmlformats.org/drawingml/2006/main" xmlns:r="http://schemas.openxmlformats.org/officeDocument/2006/relationships" xmlns:p="http://schemas.openxmlformats.org/presentationml/2006/main">
  <p:tag name="TIMING" val="|0.2|2.2|1.7|1.1"/>
</p:tagLst>
</file>

<file path=ppt/tags/tag8.xml><?xml version="1.0" encoding="utf-8"?>
<p:tagLst xmlns:a="http://schemas.openxmlformats.org/drawingml/2006/main" xmlns:r="http://schemas.openxmlformats.org/officeDocument/2006/relationships" xmlns:p="http://schemas.openxmlformats.org/presentationml/2006/main">
  <p:tag name="TIMING" val="|0.2|2.2|1.7|1.1"/>
</p:tagLst>
</file>

<file path=ppt/tags/tag9.xml><?xml version="1.0" encoding="utf-8"?>
<p:tagLst xmlns:a="http://schemas.openxmlformats.org/drawingml/2006/main" xmlns:r="http://schemas.openxmlformats.org/officeDocument/2006/relationships" xmlns:p="http://schemas.openxmlformats.org/presentationml/2006/main">
  <p:tag name="TIMING" val="|0.2|2.2|1.7|1.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自定义 1639">
      <a:dk1>
        <a:srgbClr val="000000"/>
      </a:dk1>
      <a:lt1>
        <a:srgbClr val="FFFFFF"/>
      </a:lt1>
      <a:dk2>
        <a:srgbClr val="000000"/>
      </a:dk2>
      <a:lt2>
        <a:srgbClr val="FFFFFF"/>
      </a:lt2>
      <a:accent1>
        <a:srgbClr val="EF957D"/>
      </a:accent1>
      <a:accent2>
        <a:srgbClr val="EF957D"/>
      </a:accent2>
      <a:accent3>
        <a:srgbClr val="EF957D"/>
      </a:accent3>
      <a:accent4>
        <a:srgbClr val="EF957D"/>
      </a:accent4>
      <a:accent5>
        <a:srgbClr val="EF957D"/>
      </a:accent5>
      <a:accent6>
        <a:srgbClr val="EF957D"/>
      </a:accent6>
      <a:hlink>
        <a:srgbClr val="EF957D"/>
      </a:hlink>
      <a:folHlink>
        <a:srgbClr val="EF957D"/>
      </a:folHlink>
    </a:clrScheme>
    <a:fontScheme name="Tem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1429</Words>
  <Application>Microsoft Office PowerPoint</Application>
  <PresentationFormat>全屏显示(16:9)</PresentationFormat>
  <Paragraphs>191</Paragraphs>
  <Slides>24</Slides>
  <Notes>24</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水感觉</dc:creator>
  <cp:lastModifiedBy>陈 子木</cp:lastModifiedBy>
  <cp:revision>9978</cp:revision>
  <dcterms:created xsi:type="dcterms:W3CDTF">2023-06-29T14:52:59Z</dcterms:created>
  <dcterms:modified xsi:type="dcterms:W3CDTF">2023-06-30T15:15:10Z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2052-5.1.0.7912</vt:lpwstr>
  </property>
</Properties>
</file>